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26801" y="1943745"/>
            <a:ext cx="9415144" cy="9886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26487" y="2528223"/>
            <a:ext cx="13928090" cy="4159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741159" cy="10287000"/>
            <a:chOff x="0" y="0"/>
            <a:chExt cx="6741159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959170" cy="71128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43500"/>
              <a:ext cx="6740774" cy="51434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2514" y="0"/>
            <a:ext cx="3343274" cy="40671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82061" y="1080030"/>
            <a:ext cx="7508875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75" dirty="0"/>
              <a:t>Student</a:t>
            </a:r>
            <a:r>
              <a:rPr sz="6650" spc="-185" dirty="0"/>
              <a:t> </a:t>
            </a:r>
            <a:r>
              <a:rPr lang="en-US" sz="6650" spc="305" dirty="0"/>
              <a:t>P</a:t>
            </a:r>
            <a:r>
              <a:rPr sz="6650" spc="305" dirty="0"/>
              <a:t>ortfolio</a:t>
            </a:r>
            <a:endParaRPr sz="6650" dirty="0"/>
          </a:p>
        </p:txBody>
      </p:sp>
      <p:sp>
        <p:nvSpPr>
          <p:cNvPr id="7" name="object 7"/>
          <p:cNvSpPr txBox="1"/>
          <p:nvPr/>
        </p:nvSpPr>
        <p:spPr>
          <a:xfrm>
            <a:off x="4000743" y="6421896"/>
            <a:ext cx="4804410" cy="1526058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lang="en-US" sz="4650" spc="45" dirty="0">
                <a:latin typeface="Georgia"/>
                <a:cs typeface="Georgia"/>
              </a:rPr>
              <a:t>  C</a:t>
            </a:r>
            <a:r>
              <a:rPr sz="4650" spc="45" dirty="0">
                <a:latin typeface="Georgia"/>
                <a:cs typeface="Georgia"/>
              </a:rPr>
              <a:t>ollege</a:t>
            </a:r>
            <a:r>
              <a:rPr sz="4650" spc="-290" dirty="0">
                <a:latin typeface="Georgia"/>
                <a:cs typeface="Georgia"/>
              </a:rPr>
              <a:t>:</a:t>
            </a:r>
            <a:r>
              <a:rPr lang="en-US" sz="4650" spc="-290" dirty="0">
                <a:latin typeface="Georgia"/>
                <a:cs typeface="Georgia"/>
              </a:rPr>
              <a:t> </a:t>
            </a:r>
            <a:r>
              <a:rPr lang="en-US" sz="4650" spc="-10" dirty="0">
                <a:latin typeface="Georgia"/>
                <a:cs typeface="Georgia"/>
              </a:rPr>
              <a:t>C</a:t>
            </a:r>
            <a:r>
              <a:rPr sz="4650" spc="-10" dirty="0">
                <a:latin typeface="Georgia"/>
                <a:cs typeface="Georgia"/>
              </a:rPr>
              <a:t>ollege/</a:t>
            </a:r>
            <a:endParaRPr sz="4650" dirty="0">
              <a:latin typeface="Georgia"/>
              <a:cs typeface="Georgia"/>
            </a:endParaRPr>
          </a:p>
          <a:p>
            <a:pPr marL="1813560">
              <a:lnSpc>
                <a:spcPct val="100000"/>
              </a:lnSpc>
              <a:spcBef>
                <a:spcPts val="345"/>
              </a:spcBef>
            </a:pPr>
            <a:r>
              <a:rPr sz="4650" spc="-10" dirty="0">
                <a:latin typeface="Georgia"/>
                <a:cs typeface="Georgia"/>
              </a:rPr>
              <a:t>University:</a:t>
            </a:r>
            <a:endParaRPr sz="465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3926487" y="2528223"/>
            <a:ext cx="13928090" cy="4130618"/>
          </a:xfrm>
          <a:prstGeom prst="rect">
            <a:avLst/>
          </a:prstGeom>
        </p:spPr>
        <p:txBody>
          <a:bodyPr vert="horz" wrap="square" lIns="0" tIns="425450" rIns="0" bIns="0" rtlCol="0">
            <a:spAutoFit/>
          </a:bodyPr>
          <a:lstStyle/>
          <a:p>
            <a:pPr marL="678815" algn="just">
              <a:lnSpc>
                <a:spcPct val="100000"/>
              </a:lnSpc>
              <a:spcBef>
                <a:spcPts val="3350"/>
              </a:spcBef>
              <a:tabLst>
                <a:tab pos="5217160" algn="l"/>
              </a:tabLst>
            </a:pPr>
            <a:r>
              <a:rPr spc="55" dirty="0"/>
              <a:t>Student</a:t>
            </a:r>
            <a:r>
              <a:rPr spc="5" dirty="0"/>
              <a:t> </a:t>
            </a:r>
            <a:r>
              <a:rPr dirty="0"/>
              <a:t>name</a:t>
            </a:r>
            <a:r>
              <a:rPr spc="10" dirty="0"/>
              <a:t> </a:t>
            </a:r>
            <a:r>
              <a:rPr spc="-380" dirty="0"/>
              <a:t>:</a:t>
            </a:r>
            <a:r>
              <a:rPr dirty="0"/>
              <a:t>	</a:t>
            </a:r>
            <a:r>
              <a:rPr spc="-10" dirty="0"/>
              <a:t>G.saritha</a:t>
            </a:r>
          </a:p>
          <a:p>
            <a:pPr marL="12700" algn="just">
              <a:lnSpc>
                <a:spcPct val="100000"/>
              </a:lnSpc>
              <a:spcBef>
                <a:spcPts val="3015"/>
              </a:spcBef>
              <a:tabLst>
                <a:tab pos="5217160" algn="l"/>
              </a:tabLst>
            </a:pPr>
            <a:r>
              <a:rPr lang="en-US" sz="6975" baseline="3584" dirty="0"/>
              <a:t>    </a:t>
            </a:r>
            <a:r>
              <a:rPr sz="6975" baseline="3584" dirty="0"/>
              <a:t>Reg</a:t>
            </a:r>
            <a:r>
              <a:rPr sz="6975" spc="-202" baseline="3584" dirty="0"/>
              <a:t> </a:t>
            </a:r>
            <a:r>
              <a:rPr sz="6975" baseline="3584" dirty="0"/>
              <a:t>no</a:t>
            </a:r>
            <a:r>
              <a:rPr sz="6975" spc="-202" baseline="3584" dirty="0"/>
              <a:t> </a:t>
            </a:r>
            <a:r>
              <a:rPr sz="6975" baseline="3584" dirty="0"/>
              <a:t>and</a:t>
            </a:r>
            <a:r>
              <a:rPr sz="6975" spc="-195" baseline="3584" dirty="0"/>
              <a:t> </a:t>
            </a:r>
            <a:r>
              <a:rPr sz="6975" spc="-179" baseline="3584" dirty="0"/>
              <a:t>NM</a:t>
            </a:r>
            <a:r>
              <a:rPr sz="6975" spc="-202" baseline="3584" dirty="0"/>
              <a:t> </a:t>
            </a:r>
            <a:r>
              <a:rPr sz="6975" spc="-37" baseline="3584" dirty="0"/>
              <a:t>id:</a:t>
            </a:r>
            <a:r>
              <a:rPr sz="6975" baseline="3584" dirty="0"/>
              <a:t>	</a:t>
            </a:r>
            <a:r>
              <a:rPr sz="4650" spc="-265" dirty="0"/>
              <a:t>2428k0233</a:t>
            </a:r>
            <a:r>
              <a:rPr sz="4650" spc="-75" dirty="0"/>
              <a:t> </a:t>
            </a:r>
            <a:r>
              <a:rPr sz="4650" spc="-100" dirty="0"/>
              <a:t>/asbru4k2428k0233</a:t>
            </a:r>
            <a:endParaRPr lang="en-US" sz="4650" dirty="0"/>
          </a:p>
          <a:p>
            <a:pPr marL="12700" algn="just">
              <a:lnSpc>
                <a:spcPct val="100000"/>
              </a:lnSpc>
              <a:spcBef>
                <a:spcPts val="3015"/>
              </a:spcBef>
              <a:tabLst>
                <a:tab pos="5217160" algn="l"/>
              </a:tabLst>
            </a:pPr>
            <a:r>
              <a:rPr lang="en-US" sz="7050" spc="75" baseline="-2364" dirty="0"/>
              <a:t>   Department</a:t>
            </a:r>
            <a:r>
              <a:rPr lang="en-US" sz="7050" spc="-82" baseline="-2364" dirty="0"/>
              <a:t> </a:t>
            </a:r>
            <a:r>
              <a:rPr lang="en-US" sz="7050" spc="-540" baseline="-2364" dirty="0"/>
              <a:t>: </a:t>
            </a:r>
            <a:r>
              <a:rPr lang="en-US" sz="4500" dirty="0"/>
              <a:t>B.sc</a:t>
            </a:r>
            <a:r>
              <a:rPr lang="en-US" sz="4500" spc="55" dirty="0"/>
              <a:t> </a:t>
            </a:r>
            <a:r>
              <a:rPr lang="en-US" sz="4500" dirty="0"/>
              <a:t>Artificial</a:t>
            </a:r>
            <a:r>
              <a:rPr lang="en-US" sz="4500" spc="60" dirty="0"/>
              <a:t> </a:t>
            </a:r>
            <a:r>
              <a:rPr lang="en-US" sz="4500" dirty="0"/>
              <a:t>Intelligence</a:t>
            </a:r>
            <a:r>
              <a:rPr lang="en-US" sz="4500" spc="60" dirty="0"/>
              <a:t> A</a:t>
            </a:r>
            <a:r>
              <a:rPr lang="en-US" sz="4500" dirty="0"/>
              <a:t>nd</a:t>
            </a:r>
            <a:r>
              <a:rPr lang="en-US" sz="4500" spc="60" dirty="0"/>
              <a:t> </a:t>
            </a:r>
            <a:r>
              <a:rPr lang="en-US" sz="4500" spc="-20" dirty="0"/>
              <a:t>Data</a:t>
            </a:r>
            <a:endParaRPr lang="en-US" sz="4500" dirty="0"/>
          </a:p>
          <a:p>
            <a:pPr marL="8525510" algn="just">
              <a:lnSpc>
                <a:spcPct val="100000"/>
              </a:lnSpc>
              <a:spcBef>
                <a:spcPts val="335"/>
              </a:spcBef>
            </a:pPr>
            <a:r>
              <a:rPr lang="en-IN" sz="4500" spc="-10" dirty="0"/>
              <a:t>Science</a:t>
            </a:r>
            <a:endParaRPr lang="en-IN" sz="4500" dirty="0"/>
          </a:p>
        </p:txBody>
      </p:sp>
      <p:sp>
        <p:nvSpPr>
          <p:cNvPr id="9" name="object 9"/>
          <p:cNvSpPr txBox="1"/>
          <p:nvPr/>
        </p:nvSpPr>
        <p:spPr>
          <a:xfrm>
            <a:off x="9111354" y="6415751"/>
            <a:ext cx="8392776" cy="150553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4700" spc="-30" dirty="0">
                <a:latin typeface="Georgia"/>
                <a:cs typeface="Georgia"/>
              </a:rPr>
              <a:t>Maharani</a:t>
            </a:r>
            <a:r>
              <a:rPr sz="4700" spc="-1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Arts</a:t>
            </a:r>
            <a:r>
              <a:rPr sz="4700" spc="-1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-12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Science</a:t>
            </a:r>
            <a:r>
              <a:rPr lang="en-US" sz="4700" dirty="0">
                <a:latin typeface="Georgia"/>
                <a:cs typeface="Georgia"/>
              </a:rPr>
              <a:t> </a:t>
            </a:r>
            <a:r>
              <a:rPr sz="4700" spc="-10" dirty="0" err="1">
                <a:latin typeface="Georgia"/>
                <a:cs typeface="Georgia"/>
              </a:rPr>
              <a:t>College</a:t>
            </a:r>
            <a:r>
              <a:rPr lang="en-US" sz="4700" spc="-10" dirty="0" err="1">
                <a:latin typeface="Georgia"/>
                <a:cs typeface="Georgia"/>
              </a:rPr>
              <a:t>,</a:t>
            </a:r>
            <a:r>
              <a:rPr sz="4700" dirty="0" err="1">
                <a:latin typeface="Georgia"/>
                <a:cs typeface="Georgia"/>
              </a:rPr>
              <a:t>Bharathiyar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University</a:t>
            </a:r>
            <a:endParaRPr sz="47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73240" cy="5034915"/>
            <a:chOff x="0" y="0"/>
            <a:chExt cx="6873240" cy="5034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73168" cy="50348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35836" cy="38371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16101" y="0"/>
            <a:ext cx="3771899" cy="45910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67200" y="723900"/>
            <a:ext cx="11430000" cy="1150786"/>
          </a:xfrm>
          <a:prstGeom prst="rect">
            <a:avLst/>
          </a:prstGeom>
        </p:spPr>
        <p:txBody>
          <a:bodyPr vert="horz" wrap="square" lIns="0" tIns="149057" rIns="0" bIns="0" rtlCol="0">
            <a:spAutoFit/>
          </a:bodyPr>
          <a:lstStyle/>
          <a:p>
            <a:pPr marL="1442085">
              <a:lnSpc>
                <a:spcPct val="100000"/>
              </a:lnSpc>
              <a:spcBef>
                <a:spcPts val="100"/>
              </a:spcBef>
            </a:pPr>
            <a:r>
              <a:rPr sz="6500" spc="175" dirty="0"/>
              <a:t>Result</a:t>
            </a:r>
            <a:r>
              <a:rPr sz="6500" spc="-140" dirty="0"/>
              <a:t> </a:t>
            </a:r>
            <a:r>
              <a:rPr lang="en-US" sz="6500" spc="509" dirty="0"/>
              <a:t>A</a:t>
            </a:r>
            <a:r>
              <a:rPr sz="6500" spc="509" dirty="0"/>
              <a:t>nd</a:t>
            </a:r>
            <a:r>
              <a:rPr sz="6500" spc="-140" dirty="0"/>
              <a:t> </a:t>
            </a:r>
            <a:r>
              <a:rPr lang="en-US" sz="6500" spc="190" dirty="0"/>
              <a:t>S</a:t>
            </a:r>
            <a:r>
              <a:rPr sz="6500" spc="190" dirty="0"/>
              <a:t>creenshots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78379B-A396-7ADE-2E0E-82920BE8B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" y="2857500"/>
            <a:ext cx="17928552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5">
            <a:extLst>
              <a:ext uri="{FF2B5EF4-FFF2-40B4-BE49-F238E27FC236}">
                <a16:creationId xmlns:a16="http://schemas.microsoft.com/office/drawing/2014/main" id="{A0BE0C78-89FC-2C00-7F61-B2EEBB2C02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16101" y="0"/>
            <a:ext cx="3771899" cy="4591049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79BC76D2-166F-C5DD-C398-027BE5CBBB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835836" cy="3837191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BBA77B3D-F92A-7817-C5BB-8F90A157A31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873168" cy="5034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1CA72-C23D-89DC-8120-B17E32D9D77A}"/>
              </a:ext>
            </a:extLst>
          </p:cNvPr>
          <p:cNvSpPr txBox="1"/>
          <p:nvPr/>
        </p:nvSpPr>
        <p:spPr>
          <a:xfrm>
            <a:off x="5334000" y="1202917"/>
            <a:ext cx="102870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500" b="1" spc="175" dirty="0">
                <a:latin typeface="Trebuchet MS" panose="020B0603020202020204" pitchFamily="34" charset="0"/>
              </a:rPr>
              <a:t>Result</a:t>
            </a:r>
            <a:r>
              <a:rPr lang="en-IN" sz="6500" b="1" spc="-140" dirty="0"/>
              <a:t> </a:t>
            </a:r>
            <a:r>
              <a:rPr lang="en-IN" sz="6500" b="1" spc="509" dirty="0"/>
              <a:t>And</a:t>
            </a:r>
            <a:r>
              <a:rPr lang="en-IN" sz="6500" b="1" spc="-140" dirty="0"/>
              <a:t> </a:t>
            </a:r>
            <a:r>
              <a:rPr lang="en-IN" sz="6500" b="1" spc="190" dirty="0"/>
              <a:t>Screenshots</a:t>
            </a:r>
            <a:endParaRPr lang="en-IN" sz="6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21948-01A8-76DB-8666-82217D1A4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228708"/>
            <a:ext cx="10439399" cy="48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39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39374"/>
            <a:ext cx="3924299" cy="476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6873240" cy="5034915"/>
            <a:chOff x="0" y="0"/>
            <a:chExt cx="6873240" cy="50349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73168" cy="50348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35836" cy="383719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37931" y="0"/>
            <a:ext cx="4476749" cy="43910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446403"/>
            <a:ext cx="2901718" cy="384059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737898" y="2057409"/>
            <a:ext cx="5386070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405" dirty="0"/>
              <a:t>Conclusion</a:t>
            </a:r>
            <a:endParaRPr sz="6500" dirty="0"/>
          </a:p>
        </p:txBody>
      </p:sp>
      <p:sp>
        <p:nvSpPr>
          <p:cNvPr id="14" name="object 14"/>
          <p:cNvSpPr txBox="1"/>
          <p:nvPr/>
        </p:nvSpPr>
        <p:spPr>
          <a:xfrm>
            <a:off x="356235" y="4158403"/>
            <a:ext cx="17575530" cy="46019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7400"/>
              </a:lnSpc>
              <a:spcBef>
                <a:spcPts val="95"/>
              </a:spcBef>
            </a:pPr>
            <a:r>
              <a:rPr sz="4700" dirty="0">
                <a:latin typeface="Georgia"/>
                <a:cs typeface="Georgia"/>
              </a:rPr>
              <a:t>The </a:t>
            </a:r>
            <a:r>
              <a:rPr sz="4700" spc="65" dirty="0">
                <a:latin typeface="Georgia"/>
                <a:cs typeface="Georgia"/>
              </a:rPr>
              <a:t>student</a:t>
            </a:r>
            <a:r>
              <a:rPr sz="4700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portfolio</a:t>
            </a:r>
            <a:r>
              <a:rPr sz="4700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serves</a:t>
            </a:r>
            <a:r>
              <a:rPr sz="4700" dirty="0">
                <a:latin typeface="Georgia"/>
                <a:cs typeface="Georgia"/>
              </a:rPr>
              <a:t> as a digital </a:t>
            </a:r>
            <a:r>
              <a:rPr sz="4700" spc="45" dirty="0">
                <a:latin typeface="Georgia"/>
                <a:cs typeface="Georgia"/>
              </a:rPr>
              <a:t>platform</a:t>
            </a:r>
            <a:r>
              <a:rPr sz="4700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to</a:t>
            </a:r>
            <a:r>
              <a:rPr sz="470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showcase</a:t>
            </a:r>
            <a:r>
              <a:rPr sz="4700" dirty="0">
                <a:latin typeface="Georgia"/>
                <a:cs typeface="Georgia"/>
              </a:rPr>
              <a:t> academic </a:t>
            </a:r>
            <a:r>
              <a:rPr sz="4700" spc="35" dirty="0">
                <a:latin typeface="Georgia"/>
                <a:cs typeface="Georgia"/>
              </a:rPr>
              <a:t>achievements, </a:t>
            </a:r>
            <a:r>
              <a:rPr sz="4700" dirty="0">
                <a:latin typeface="Georgia"/>
                <a:cs typeface="Georgia"/>
              </a:rPr>
              <a:t>skills,</a:t>
            </a:r>
            <a:r>
              <a:rPr sz="4700" spc="4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projects.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It</a:t>
            </a:r>
            <a:r>
              <a:rPr sz="4700" spc="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helps</a:t>
            </a:r>
            <a:r>
              <a:rPr sz="4700" spc="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in</a:t>
            </a:r>
            <a:r>
              <a:rPr sz="4700" spc="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building</a:t>
            </a:r>
            <a:r>
              <a:rPr sz="4700" spc="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professional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spc="70" dirty="0">
                <a:latin typeface="Georgia"/>
                <a:cs typeface="Georgia"/>
              </a:rPr>
              <a:t>identity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55" dirty="0">
                <a:latin typeface="Georgia"/>
                <a:cs typeface="Georgia"/>
              </a:rPr>
              <a:t> creates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positive </a:t>
            </a:r>
            <a:r>
              <a:rPr sz="4700" dirty="0">
                <a:latin typeface="Georgia"/>
                <a:cs typeface="Georgia"/>
              </a:rPr>
              <a:t>impression.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The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portfolio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is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easy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to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use,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visually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appealing,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accessible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on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40" dirty="0">
                <a:latin typeface="Georgia"/>
                <a:cs typeface="Georgia"/>
              </a:rPr>
              <a:t>multiple </a:t>
            </a:r>
            <a:r>
              <a:rPr sz="4700" dirty="0">
                <a:latin typeface="Georgia"/>
                <a:cs typeface="Georgia"/>
              </a:rPr>
              <a:t>devices.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Overall,</a:t>
            </a:r>
            <a:r>
              <a:rPr sz="4700" spc="45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it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is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spc="80" dirty="0">
                <a:latin typeface="Georgia"/>
                <a:cs typeface="Georgia"/>
              </a:rPr>
              <a:t>effective</a:t>
            </a:r>
            <a:r>
              <a:rPr sz="4700" spc="4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tool</a:t>
            </a:r>
            <a:r>
              <a:rPr sz="4700" spc="55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for</a:t>
            </a:r>
            <a:r>
              <a:rPr sz="4700" spc="4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both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academic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45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career</a:t>
            </a:r>
            <a:r>
              <a:rPr sz="4700" spc="55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opportunities</a:t>
            </a:r>
            <a:endParaRPr sz="47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4948" y="0"/>
            <a:ext cx="7633051" cy="58797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95044"/>
            <a:ext cx="8098520" cy="54919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75945" y="0"/>
            <a:ext cx="4212054" cy="479146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3640" y="854472"/>
              <a:ext cx="9505948" cy="84010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7276765" cy="7678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3206" y="5879795"/>
              <a:ext cx="6774793" cy="440720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02808" y="4450296"/>
            <a:ext cx="5944870" cy="1243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950" b="0" spc="969" dirty="0">
                <a:latin typeface="Arial MT"/>
                <a:cs typeface="Arial MT"/>
              </a:rPr>
              <a:t>Thank</a:t>
            </a:r>
            <a:r>
              <a:rPr sz="7950" b="0" spc="455" dirty="0">
                <a:latin typeface="Arial MT"/>
                <a:cs typeface="Arial MT"/>
              </a:rPr>
              <a:t> </a:t>
            </a:r>
            <a:r>
              <a:rPr sz="7950" b="0" spc="860" dirty="0">
                <a:latin typeface="Arial MT"/>
                <a:cs typeface="Arial MT"/>
              </a:rPr>
              <a:t>You</a:t>
            </a:r>
            <a:endParaRPr sz="7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D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80979" y="330377"/>
            <a:ext cx="10438765" cy="8928100"/>
            <a:chOff x="4780979" y="330377"/>
            <a:chExt cx="10438765" cy="8928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5491" y="1028699"/>
              <a:ext cx="8134349" cy="8229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0979" y="330377"/>
              <a:ext cx="4772024" cy="4295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7170" y="4477507"/>
              <a:ext cx="4772024" cy="4295774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187067" y="7353166"/>
            <a:ext cx="45085" cy="60325"/>
          </a:xfrm>
          <a:custGeom>
            <a:avLst/>
            <a:gdLst/>
            <a:ahLst/>
            <a:cxnLst/>
            <a:rect l="l" t="t" r="r" b="b"/>
            <a:pathLst>
              <a:path w="45085" h="60325">
                <a:moveTo>
                  <a:pt x="2895" y="59888"/>
                </a:moveTo>
                <a:lnTo>
                  <a:pt x="0" y="39699"/>
                </a:lnTo>
                <a:lnTo>
                  <a:pt x="5030" y="21008"/>
                </a:lnTo>
                <a:lnTo>
                  <a:pt x="17486" y="6784"/>
                </a:lnTo>
                <a:lnTo>
                  <a:pt x="36867" y="0"/>
                </a:lnTo>
                <a:lnTo>
                  <a:pt x="44799" y="20754"/>
                </a:lnTo>
                <a:lnTo>
                  <a:pt x="39354" y="40427"/>
                </a:lnTo>
                <a:lnTo>
                  <a:pt x="24173" y="54857"/>
                </a:lnTo>
                <a:lnTo>
                  <a:pt x="2895" y="59888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9812" y="7671341"/>
            <a:ext cx="26670" cy="34925"/>
          </a:xfrm>
          <a:custGeom>
            <a:avLst/>
            <a:gdLst/>
            <a:ahLst/>
            <a:cxnLst/>
            <a:rect l="l" t="t" r="r" b="b"/>
            <a:pathLst>
              <a:path w="26669" h="34925">
                <a:moveTo>
                  <a:pt x="4007" y="34603"/>
                </a:moveTo>
                <a:lnTo>
                  <a:pt x="0" y="21511"/>
                </a:lnTo>
                <a:lnTo>
                  <a:pt x="3613" y="9621"/>
                </a:lnTo>
                <a:lnTo>
                  <a:pt x="11985" y="1571"/>
                </a:lnTo>
                <a:lnTo>
                  <a:pt x="22255" y="0"/>
                </a:lnTo>
                <a:lnTo>
                  <a:pt x="26399" y="14094"/>
                </a:lnTo>
                <a:lnTo>
                  <a:pt x="24579" y="24271"/>
                </a:lnTo>
                <a:lnTo>
                  <a:pt x="17034" y="30964"/>
                </a:lnTo>
                <a:lnTo>
                  <a:pt x="4007" y="34603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74383" y="7331133"/>
            <a:ext cx="49530" cy="47625"/>
          </a:xfrm>
          <a:custGeom>
            <a:avLst/>
            <a:gdLst/>
            <a:ahLst/>
            <a:cxnLst/>
            <a:rect l="l" t="t" r="r" b="b"/>
            <a:pathLst>
              <a:path w="49530" h="47625">
                <a:moveTo>
                  <a:pt x="13928" y="47221"/>
                </a:moveTo>
                <a:lnTo>
                  <a:pt x="0" y="24362"/>
                </a:lnTo>
                <a:lnTo>
                  <a:pt x="9641" y="12045"/>
                </a:lnTo>
                <a:lnTo>
                  <a:pt x="18381" y="6303"/>
                </a:lnTo>
                <a:lnTo>
                  <a:pt x="40038" y="0"/>
                </a:lnTo>
                <a:lnTo>
                  <a:pt x="49437" y="11521"/>
                </a:lnTo>
                <a:lnTo>
                  <a:pt x="45237" y="23192"/>
                </a:lnTo>
                <a:lnTo>
                  <a:pt x="31910" y="35072"/>
                </a:lnTo>
                <a:lnTo>
                  <a:pt x="13928" y="47221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32202" y="7380490"/>
            <a:ext cx="66040" cy="146050"/>
          </a:xfrm>
          <a:custGeom>
            <a:avLst/>
            <a:gdLst/>
            <a:ahLst/>
            <a:cxnLst/>
            <a:rect l="l" t="t" r="r" b="b"/>
            <a:pathLst>
              <a:path w="66039" h="146050">
                <a:moveTo>
                  <a:pt x="49161" y="120611"/>
                </a:moveTo>
                <a:lnTo>
                  <a:pt x="38049" y="90716"/>
                </a:lnTo>
                <a:lnTo>
                  <a:pt x="32854" y="92214"/>
                </a:lnTo>
                <a:lnTo>
                  <a:pt x="26695" y="97459"/>
                </a:lnTo>
                <a:lnTo>
                  <a:pt x="23152" y="91973"/>
                </a:lnTo>
                <a:lnTo>
                  <a:pt x="1409" y="115684"/>
                </a:lnTo>
                <a:lnTo>
                  <a:pt x="0" y="133375"/>
                </a:lnTo>
                <a:lnTo>
                  <a:pt x="11480" y="143878"/>
                </a:lnTo>
                <a:lnTo>
                  <a:pt x="28460" y="146024"/>
                </a:lnTo>
                <a:lnTo>
                  <a:pt x="43497" y="138658"/>
                </a:lnTo>
                <a:lnTo>
                  <a:pt x="49161" y="120611"/>
                </a:lnTo>
                <a:close/>
              </a:path>
              <a:path w="66039" h="146050">
                <a:moveTo>
                  <a:pt x="65976" y="21094"/>
                </a:moveTo>
                <a:lnTo>
                  <a:pt x="45567" y="0"/>
                </a:lnTo>
                <a:lnTo>
                  <a:pt x="28968" y="14236"/>
                </a:lnTo>
                <a:lnTo>
                  <a:pt x="20421" y="30429"/>
                </a:lnTo>
                <a:lnTo>
                  <a:pt x="19088" y="48374"/>
                </a:lnTo>
                <a:lnTo>
                  <a:pt x="24168" y="67906"/>
                </a:lnTo>
                <a:lnTo>
                  <a:pt x="49987" y="66306"/>
                </a:lnTo>
                <a:lnTo>
                  <a:pt x="65684" y="46951"/>
                </a:lnTo>
                <a:lnTo>
                  <a:pt x="65976" y="21094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9475" y="7210289"/>
            <a:ext cx="15875" cy="21590"/>
          </a:xfrm>
          <a:custGeom>
            <a:avLst/>
            <a:gdLst/>
            <a:ahLst/>
            <a:cxnLst/>
            <a:rect l="l" t="t" r="r" b="b"/>
            <a:pathLst>
              <a:path w="15875" h="21590">
                <a:moveTo>
                  <a:pt x="5960" y="21170"/>
                </a:moveTo>
                <a:lnTo>
                  <a:pt x="241" y="13588"/>
                </a:lnTo>
                <a:lnTo>
                  <a:pt x="0" y="4369"/>
                </a:lnTo>
                <a:lnTo>
                  <a:pt x="8867" y="0"/>
                </a:lnTo>
                <a:lnTo>
                  <a:pt x="13478" y="7668"/>
                </a:lnTo>
                <a:lnTo>
                  <a:pt x="15807" y="11404"/>
                </a:lnTo>
                <a:lnTo>
                  <a:pt x="10226" y="13346"/>
                </a:lnTo>
                <a:lnTo>
                  <a:pt x="11731" y="17034"/>
                </a:lnTo>
                <a:lnTo>
                  <a:pt x="13526" y="20626"/>
                </a:lnTo>
                <a:lnTo>
                  <a:pt x="5960" y="21170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5957" y="7586216"/>
            <a:ext cx="22225" cy="27940"/>
          </a:xfrm>
          <a:custGeom>
            <a:avLst/>
            <a:gdLst/>
            <a:ahLst/>
            <a:cxnLst/>
            <a:rect l="l" t="t" r="r" b="b"/>
            <a:pathLst>
              <a:path w="22225" h="27940">
                <a:moveTo>
                  <a:pt x="10434" y="27614"/>
                </a:moveTo>
                <a:lnTo>
                  <a:pt x="0" y="10434"/>
                </a:lnTo>
                <a:lnTo>
                  <a:pt x="17180" y="0"/>
                </a:lnTo>
                <a:lnTo>
                  <a:pt x="21592" y="8389"/>
                </a:lnTo>
                <a:lnTo>
                  <a:pt x="21942" y="15791"/>
                </a:lnTo>
                <a:lnTo>
                  <a:pt x="18224" y="22201"/>
                </a:lnTo>
                <a:lnTo>
                  <a:pt x="10434" y="27614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7419" y="7023886"/>
            <a:ext cx="123189" cy="222885"/>
          </a:xfrm>
          <a:custGeom>
            <a:avLst/>
            <a:gdLst/>
            <a:ahLst/>
            <a:cxnLst/>
            <a:rect l="l" t="t" r="r" b="b"/>
            <a:pathLst>
              <a:path w="123189" h="222884">
                <a:moveTo>
                  <a:pt x="65582" y="10083"/>
                </a:moveTo>
                <a:lnTo>
                  <a:pt x="65316" y="0"/>
                </a:lnTo>
                <a:lnTo>
                  <a:pt x="56286" y="5067"/>
                </a:lnTo>
                <a:lnTo>
                  <a:pt x="50393" y="10922"/>
                </a:lnTo>
                <a:lnTo>
                  <a:pt x="47993" y="17640"/>
                </a:lnTo>
                <a:lnTo>
                  <a:pt x="49441" y="25336"/>
                </a:lnTo>
                <a:lnTo>
                  <a:pt x="59067" y="25069"/>
                </a:lnTo>
                <a:lnTo>
                  <a:pt x="63969" y="19215"/>
                </a:lnTo>
                <a:lnTo>
                  <a:pt x="65582" y="10083"/>
                </a:lnTo>
                <a:close/>
              </a:path>
              <a:path w="123189" h="222884">
                <a:moveTo>
                  <a:pt x="122821" y="161759"/>
                </a:moveTo>
                <a:lnTo>
                  <a:pt x="121399" y="127406"/>
                </a:lnTo>
                <a:lnTo>
                  <a:pt x="111620" y="93751"/>
                </a:lnTo>
                <a:lnTo>
                  <a:pt x="97929" y="66243"/>
                </a:lnTo>
                <a:lnTo>
                  <a:pt x="68046" y="74193"/>
                </a:lnTo>
                <a:lnTo>
                  <a:pt x="47612" y="84213"/>
                </a:lnTo>
                <a:lnTo>
                  <a:pt x="33185" y="98907"/>
                </a:lnTo>
                <a:lnTo>
                  <a:pt x="21348" y="120891"/>
                </a:lnTo>
                <a:lnTo>
                  <a:pt x="17145" y="126174"/>
                </a:lnTo>
                <a:lnTo>
                  <a:pt x="5562" y="134975"/>
                </a:lnTo>
                <a:lnTo>
                  <a:pt x="2082" y="140449"/>
                </a:lnTo>
                <a:lnTo>
                  <a:pt x="0" y="183883"/>
                </a:lnTo>
                <a:lnTo>
                  <a:pt x="17538" y="211670"/>
                </a:lnTo>
                <a:lnTo>
                  <a:pt x="47053" y="222821"/>
                </a:lnTo>
                <a:lnTo>
                  <a:pt x="80899" y="216369"/>
                </a:lnTo>
                <a:lnTo>
                  <a:pt x="111417" y="191312"/>
                </a:lnTo>
                <a:lnTo>
                  <a:pt x="122821" y="161759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4944" y="7161417"/>
            <a:ext cx="41910" cy="53340"/>
          </a:xfrm>
          <a:custGeom>
            <a:avLst/>
            <a:gdLst/>
            <a:ahLst/>
            <a:cxnLst/>
            <a:rect l="l" t="t" r="r" b="b"/>
            <a:pathLst>
              <a:path w="41910" h="53340">
                <a:moveTo>
                  <a:pt x="11010" y="52996"/>
                </a:moveTo>
                <a:lnTo>
                  <a:pt x="0" y="33748"/>
                </a:lnTo>
                <a:lnTo>
                  <a:pt x="2529" y="15997"/>
                </a:lnTo>
                <a:lnTo>
                  <a:pt x="14941" y="3496"/>
                </a:lnTo>
                <a:lnTo>
                  <a:pt x="33578" y="0"/>
                </a:lnTo>
                <a:lnTo>
                  <a:pt x="41456" y="16545"/>
                </a:lnTo>
                <a:lnTo>
                  <a:pt x="39165" y="30593"/>
                </a:lnTo>
                <a:lnTo>
                  <a:pt x="28438" y="42593"/>
                </a:lnTo>
                <a:lnTo>
                  <a:pt x="11010" y="52996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06331" y="7415287"/>
            <a:ext cx="24130" cy="36830"/>
          </a:xfrm>
          <a:custGeom>
            <a:avLst/>
            <a:gdLst/>
            <a:ahLst/>
            <a:cxnLst/>
            <a:rect l="l" t="t" r="r" b="b"/>
            <a:pathLst>
              <a:path w="24130" h="36829">
                <a:moveTo>
                  <a:pt x="6925" y="36835"/>
                </a:moveTo>
                <a:lnTo>
                  <a:pt x="0" y="25388"/>
                </a:lnTo>
                <a:lnTo>
                  <a:pt x="950" y="15869"/>
                </a:lnTo>
                <a:lnTo>
                  <a:pt x="7096" y="7625"/>
                </a:lnTo>
                <a:lnTo>
                  <a:pt x="15758" y="0"/>
                </a:lnTo>
                <a:lnTo>
                  <a:pt x="22841" y="11454"/>
                </a:lnTo>
                <a:lnTo>
                  <a:pt x="23717" y="21420"/>
                </a:lnTo>
                <a:lnTo>
                  <a:pt x="18406" y="29885"/>
                </a:lnTo>
                <a:lnTo>
                  <a:pt x="6925" y="36835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7799" y="-2726"/>
            <a:ext cx="3340199" cy="254250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843229" y="7446154"/>
            <a:ext cx="25400" cy="53340"/>
          </a:xfrm>
          <a:custGeom>
            <a:avLst/>
            <a:gdLst/>
            <a:ahLst/>
            <a:cxnLst/>
            <a:rect l="l" t="t" r="r" b="b"/>
            <a:pathLst>
              <a:path w="25400" h="53340">
                <a:moveTo>
                  <a:pt x="2785" y="52996"/>
                </a:moveTo>
                <a:lnTo>
                  <a:pt x="0" y="37700"/>
                </a:lnTo>
                <a:lnTo>
                  <a:pt x="6304" y="24605"/>
                </a:lnTo>
                <a:lnTo>
                  <a:pt x="16503" y="12457"/>
                </a:lnTo>
                <a:lnTo>
                  <a:pt x="25401" y="0"/>
                </a:lnTo>
                <a:lnTo>
                  <a:pt x="22850" y="14020"/>
                </a:lnTo>
                <a:lnTo>
                  <a:pt x="19772" y="27899"/>
                </a:lnTo>
                <a:lnTo>
                  <a:pt x="13854" y="41078"/>
                </a:lnTo>
                <a:lnTo>
                  <a:pt x="2785" y="52996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6637" y="7602669"/>
            <a:ext cx="21590" cy="40640"/>
          </a:xfrm>
          <a:custGeom>
            <a:avLst/>
            <a:gdLst/>
            <a:ahLst/>
            <a:cxnLst/>
            <a:rect l="l" t="t" r="r" b="b"/>
            <a:pathLst>
              <a:path w="21589" h="40640">
                <a:moveTo>
                  <a:pt x="516" y="40378"/>
                </a:moveTo>
                <a:lnTo>
                  <a:pt x="0" y="29285"/>
                </a:lnTo>
                <a:lnTo>
                  <a:pt x="6140" y="19807"/>
                </a:lnTo>
                <a:lnTo>
                  <a:pt x="13108" y="10520"/>
                </a:lnTo>
                <a:lnTo>
                  <a:pt x="15075" y="0"/>
                </a:lnTo>
                <a:lnTo>
                  <a:pt x="21413" y="4923"/>
                </a:lnTo>
                <a:lnTo>
                  <a:pt x="18861" y="16822"/>
                </a:lnTo>
                <a:lnTo>
                  <a:pt x="10776" y="30404"/>
                </a:lnTo>
                <a:lnTo>
                  <a:pt x="516" y="40378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747639"/>
            <a:ext cx="3878749" cy="25455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34230" y="3708093"/>
            <a:ext cx="7553769" cy="657890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148555"/>
            <a:ext cx="5078092" cy="586739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781331" y="1639695"/>
            <a:ext cx="12535535" cy="356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800" spc="160" dirty="0"/>
              <a:t>					</a:t>
            </a:r>
            <a:r>
              <a:rPr sz="6500" spc="160" dirty="0"/>
              <a:t>Project</a:t>
            </a:r>
            <a:r>
              <a:rPr sz="6500" spc="-640" dirty="0"/>
              <a:t> </a:t>
            </a:r>
            <a:r>
              <a:rPr sz="6500" spc="-10" dirty="0"/>
              <a:t>Title</a:t>
            </a:r>
            <a:endParaRPr sz="6500" dirty="0"/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8800" dirty="0"/>
          </a:p>
          <a:p>
            <a:pPr marL="3954145">
              <a:lnSpc>
                <a:spcPct val="100000"/>
              </a:lnSpc>
            </a:pPr>
            <a:r>
              <a:rPr lang="en-US" sz="4700" b="0" spc="85" dirty="0">
                <a:latin typeface="Georgia"/>
                <a:cs typeface="Georgia"/>
              </a:rPr>
              <a:t>    </a:t>
            </a:r>
            <a:r>
              <a:rPr sz="4700" b="0" spc="85" dirty="0">
                <a:latin typeface="Georgia"/>
                <a:cs typeface="Georgia"/>
              </a:rPr>
              <a:t>Student</a:t>
            </a:r>
            <a:r>
              <a:rPr sz="4700" b="0" spc="-155" dirty="0">
                <a:latin typeface="Georgia"/>
                <a:cs typeface="Georgia"/>
              </a:rPr>
              <a:t> </a:t>
            </a:r>
            <a:r>
              <a:rPr sz="4700" b="0" spc="-10" dirty="0">
                <a:latin typeface="Georgia"/>
                <a:cs typeface="Georgia"/>
              </a:rPr>
              <a:t>Portfolio</a:t>
            </a:r>
            <a:endParaRPr sz="47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74419"/>
            <a:ext cx="8518525" cy="7212965"/>
            <a:chOff x="0" y="3074419"/>
            <a:chExt cx="8518525" cy="7212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223" y="3074419"/>
              <a:ext cx="7839074" cy="72125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764004"/>
              <a:ext cx="3377928" cy="452299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1176417" y="0"/>
            <a:ext cx="7112000" cy="9258300"/>
            <a:chOff x="11176417" y="0"/>
            <a:chExt cx="7112000" cy="92583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6191" y="0"/>
              <a:ext cx="3931808" cy="36734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76417" y="1028700"/>
              <a:ext cx="6972299" cy="82295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82390" y="288225"/>
            <a:ext cx="4718809" cy="10169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60" dirty="0"/>
              <a:t>AGEND</a:t>
            </a:r>
            <a:r>
              <a:rPr lang="en-US" sz="6500" spc="760" dirty="0"/>
              <a:t>A</a:t>
            </a:r>
            <a:endParaRPr sz="6500" dirty="0"/>
          </a:p>
        </p:txBody>
      </p:sp>
      <p:sp>
        <p:nvSpPr>
          <p:cNvPr id="9" name="object 9"/>
          <p:cNvSpPr txBox="1"/>
          <p:nvPr/>
        </p:nvSpPr>
        <p:spPr>
          <a:xfrm>
            <a:off x="4587181" y="2125337"/>
            <a:ext cx="5811520" cy="68648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06705" indent="-304800">
              <a:lnSpc>
                <a:spcPct val="100000"/>
              </a:lnSpc>
              <a:spcBef>
                <a:spcPts val="125"/>
              </a:spcBef>
              <a:buSzPct val="80281"/>
              <a:buAutoNum type="arabicPeriod"/>
              <a:tabLst>
                <a:tab pos="306705" algn="l"/>
              </a:tabLst>
            </a:pPr>
            <a:r>
              <a:rPr sz="3550" dirty="0">
                <a:latin typeface="Georgia"/>
                <a:cs typeface="Georgia"/>
              </a:rPr>
              <a:t>Problem</a:t>
            </a:r>
            <a:r>
              <a:rPr sz="3550" spc="50" dirty="0">
                <a:latin typeface="Georgia"/>
                <a:cs typeface="Georgia"/>
              </a:rPr>
              <a:t> statement</a:t>
            </a:r>
            <a:endParaRPr sz="3550" dirty="0">
              <a:latin typeface="Georgia"/>
              <a:cs typeface="Georgia"/>
            </a:endParaRPr>
          </a:p>
          <a:p>
            <a:pPr marL="335915" indent="-333375">
              <a:lnSpc>
                <a:spcPct val="100000"/>
              </a:lnSpc>
              <a:spcBef>
                <a:spcPts val="3190"/>
              </a:spcBef>
              <a:buSzPct val="80281"/>
              <a:buAutoNum type="arabicPeriod"/>
              <a:tabLst>
                <a:tab pos="335915" algn="l"/>
              </a:tabLst>
            </a:pPr>
            <a:r>
              <a:rPr sz="3550" spc="45" dirty="0">
                <a:latin typeface="Georgia"/>
                <a:cs typeface="Georgia"/>
              </a:rPr>
              <a:t>Project</a:t>
            </a:r>
            <a:r>
              <a:rPr sz="3550" spc="-40" dirty="0">
                <a:latin typeface="Georgia"/>
                <a:cs typeface="Georgia"/>
              </a:rPr>
              <a:t> </a:t>
            </a:r>
            <a:r>
              <a:rPr sz="3550" spc="55" dirty="0">
                <a:latin typeface="Georgia"/>
                <a:cs typeface="Georgia"/>
              </a:rPr>
              <a:t>overview</a:t>
            </a:r>
            <a:endParaRPr sz="3550" dirty="0">
              <a:latin typeface="Georgia"/>
              <a:cs typeface="Georgia"/>
            </a:endParaRPr>
          </a:p>
          <a:p>
            <a:pPr marL="334010" indent="-332105">
              <a:lnSpc>
                <a:spcPct val="100000"/>
              </a:lnSpc>
              <a:spcBef>
                <a:spcPts val="3180"/>
              </a:spcBef>
              <a:buSzPct val="80281"/>
              <a:buAutoNum type="arabicPeriod"/>
              <a:tabLst>
                <a:tab pos="334010" algn="l"/>
              </a:tabLst>
            </a:pPr>
            <a:r>
              <a:rPr sz="3550" spc="-10" dirty="0">
                <a:latin typeface="Georgia"/>
                <a:cs typeface="Georgia"/>
              </a:rPr>
              <a:t>End</a:t>
            </a:r>
            <a:r>
              <a:rPr sz="3550" spc="-200" dirty="0">
                <a:latin typeface="Georgia"/>
                <a:cs typeface="Georgia"/>
              </a:rPr>
              <a:t> </a:t>
            </a:r>
            <a:r>
              <a:rPr sz="3550" spc="45" dirty="0">
                <a:latin typeface="Georgia"/>
                <a:cs typeface="Georgia"/>
              </a:rPr>
              <a:t>users</a:t>
            </a:r>
            <a:endParaRPr sz="3550" dirty="0">
              <a:latin typeface="Georgia"/>
              <a:cs typeface="Georgia"/>
            </a:endParaRPr>
          </a:p>
          <a:p>
            <a:pPr marL="12700" marR="5080" indent="-6985">
              <a:lnSpc>
                <a:spcPct val="174600"/>
              </a:lnSpc>
              <a:buSzPct val="80281"/>
              <a:buAutoNum type="arabicPeriod"/>
              <a:tabLst>
                <a:tab pos="320040" algn="l"/>
              </a:tabLst>
            </a:pPr>
            <a:r>
              <a:rPr sz="3550" dirty="0">
                <a:latin typeface="Georgia"/>
                <a:cs typeface="Georgia"/>
              </a:rPr>
              <a:t>	Tools</a:t>
            </a:r>
            <a:r>
              <a:rPr sz="3550" spc="-114" dirty="0">
                <a:latin typeface="Georgia"/>
                <a:cs typeface="Georgia"/>
              </a:rPr>
              <a:t> </a:t>
            </a:r>
            <a:r>
              <a:rPr sz="3550" dirty="0">
                <a:latin typeface="Georgia"/>
                <a:cs typeface="Georgia"/>
              </a:rPr>
              <a:t>and</a:t>
            </a:r>
            <a:r>
              <a:rPr sz="3550" spc="-114" dirty="0">
                <a:latin typeface="Georgia"/>
                <a:cs typeface="Georgia"/>
              </a:rPr>
              <a:t> </a:t>
            </a:r>
            <a:r>
              <a:rPr sz="3550" spc="-10" dirty="0">
                <a:latin typeface="Georgia"/>
                <a:cs typeface="Georgia"/>
              </a:rPr>
              <a:t>technologies 5.Portfolio</a:t>
            </a:r>
            <a:r>
              <a:rPr sz="3550" spc="5" dirty="0">
                <a:latin typeface="Georgia"/>
                <a:cs typeface="Georgia"/>
              </a:rPr>
              <a:t> </a:t>
            </a:r>
            <a:r>
              <a:rPr sz="3550" dirty="0">
                <a:latin typeface="Georgia"/>
                <a:cs typeface="Georgia"/>
              </a:rPr>
              <a:t>design and </a:t>
            </a:r>
            <a:r>
              <a:rPr sz="3550" spc="40" dirty="0">
                <a:latin typeface="Georgia"/>
                <a:cs typeface="Georgia"/>
              </a:rPr>
              <a:t>layout</a:t>
            </a:r>
            <a:endParaRPr sz="3550" dirty="0">
              <a:latin typeface="Georgia"/>
              <a:cs typeface="Georgia"/>
            </a:endParaRPr>
          </a:p>
          <a:p>
            <a:pPr marL="343535" indent="-340995">
              <a:lnSpc>
                <a:spcPct val="100000"/>
              </a:lnSpc>
              <a:spcBef>
                <a:spcPts val="3180"/>
              </a:spcBef>
              <a:buSzPct val="74647"/>
              <a:buAutoNum type="arabicPeriod" startAt="6"/>
              <a:tabLst>
                <a:tab pos="343535" algn="l"/>
              </a:tabLst>
            </a:pPr>
            <a:r>
              <a:rPr lang="en-US" sz="3550" spc="50" dirty="0">
                <a:latin typeface="Georgia"/>
                <a:cs typeface="Georgia"/>
              </a:rPr>
              <a:t>F</a:t>
            </a:r>
            <a:r>
              <a:rPr sz="3550" spc="50" dirty="0">
                <a:latin typeface="Georgia"/>
                <a:cs typeface="Georgia"/>
              </a:rPr>
              <a:t>eatures</a:t>
            </a:r>
            <a:r>
              <a:rPr sz="3550" spc="-45" dirty="0">
                <a:latin typeface="Georgia"/>
                <a:cs typeface="Georgia"/>
              </a:rPr>
              <a:t> </a:t>
            </a:r>
            <a:r>
              <a:rPr sz="3550" dirty="0">
                <a:latin typeface="Georgia"/>
                <a:cs typeface="Georgia"/>
              </a:rPr>
              <a:t>and</a:t>
            </a:r>
            <a:r>
              <a:rPr sz="3550" spc="-45" dirty="0">
                <a:latin typeface="Georgia"/>
                <a:cs typeface="Georgia"/>
              </a:rPr>
              <a:t> </a:t>
            </a:r>
            <a:r>
              <a:rPr sz="3550" spc="45" dirty="0">
                <a:latin typeface="Georgia"/>
                <a:cs typeface="Georgia"/>
              </a:rPr>
              <a:t>functionality</a:t>
            </a:r>
            <a:endParaRPr sz="3550" dirty="0">
              <a:latin typeface="Georgia"/>
              <a:cs typeface="Georgia"/>
            </a:endParaRPr>
          </a:p>
          <a:p>
            <a:pPr marL="12700" marR="848360" indent="-10795">
              <a:lnSpc>
                <a:spcPct val="148200"/>
              </a:lnSpc>
              <a:buSzPct val="74647"/>
              <a:buAutoNum type="arabicPeriod" startAt="6"/>
              <a:tabLst>
                <a:tab pos="274955" algn="l"/>
              </a:tabLst>
            </a:pPr>
            <a:r>
              <a:rPr sz="3550" dirty="0">
                <a:latin typeface="Georgia"/>
                <a:cs typeface="Georgia"/>
              </a:rPr>
              <a:t>	Result</a:t>
            </a:r>
            <a:r>
              <a:rPr sz="3550" spc="10" dirty="0">
                <a:latin typeface="Georgia"/>
                <a:cs typeface="Georgia"/>
              </a:rPr>
              <a:t> </a:t>
            </a:r>
            <a:r>
              <a:rPr sz="3550" dirty="0">
                <a:latin typeface="Georgia"/>
                <a:cs typeface="Georgia"/>
              </a:rPr>
              <a:t>and</a:t>
            </a:r>
            <a:r>
              <a:rPr sz="3550" spc="5" dirty="0">
                <a:latin typeface="Georgia"/>
                <a:cs typeface="Georgia"/>
              </a:rPr>
              <a:t> </a:t>
            </a:r>
            <a:r>
              <a:rPr sz="3550" spc="40" dirty="0">
                <a:latin typeface="Georgia"/>
                <a:cs typeface="Georgia"/>
              </a:rPr>
              <a:t>screenshots </a:t>
            </a:r>
            <a:r>
              <a:rPr sz="3550" spc="-10" dirty="0">
                <a:latin typeface="Georgia"/>
                <a:cs typeface="Georgia"/>
              </a:rPr>
              <a:t>8.Conclusion</a:t>
            </a:r>
            <a:endParaRPr sz="35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D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80979" y="330377"/>
            <a:ext cx="8370570" cy="8442960"/>
            <a:chOff x="4780979" y="330377"/>
            <a:chExt cx="8370570" cy="8442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358" y="1514531"/>
              <a:ext cx="8016195" cy="72587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0979" y="330377"/>
              <a:ext cx="4772024" cy="4295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8818" y="1249051"/>
              <a:ext cx="3717655" cy="33723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3623" y="6127167"/>
              <a:ext cx="2819399" cy="235267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476882"/>
            <a:ext cx="3336399" cy="38101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19247" y="0"/>
            <a:ext cx="3068752" cy="35688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15376" y="7374198"/>
            <a:ext cx="3924299" cy="29128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829174" y="874281"/>
            <a:ext cx="8191625" cy="1015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0" spc="400" dirty="0"/>
              <a:t>Problem</a:t>
            </a:r>
            <a:r>
              <a:rPr sz="6100" spc="-140" dirty="0"/>
              <a:t> </a:t>
            </a:r>
            <a:r>
              <a:rPr lang="en-US" sz="6100" spc="280" dirty="0"/>
              <a:t>S</a:t>
            </a:r>
            <a:r>
              <a:rPr sz="6100" spc="280" dirty="0"/>
              <a:t>tateme</a:t>
            </a:r>
            <a:r>
              <a:rPr lang="en-US" sz="6100" spc="280" dirty="0"/>
              <a:t>nt</a:t>
            </a:r>
            <a:endParaRPr sz="6100" dirty="0"/>
          </a:p>
        </p:txBody>
      </p:sp>
      <p:sp>
        <p:nvSpPr>
          <p:cNvPr id="12" name="object 12"/>
          <p:cNvSpPr txBox="1"/>
          <p:nvPr/>
        </p:nvSpPr>
        <p:spPr>
          <a:xfrm>
            <a:off x="42515" y="3600593"/>
            <a:ext cx="18203545" cy="535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just">
              <a:lnSpc>
                <a:spcPct val="106400"/>
              </a:lnSpc>
              <a:spcBef>
                <a:spcPts val="100"/>
              </a:spcBef>
            </a:pPr>
            <a:r>
              <a:rPr sz="4700" dirty="0">
                <a:latin typeface="Georgia"/>
                <a:cs typeface="Georgia"/>
              </a:rPr>
              <a:t>Many</a:t>
            </a:r>
            <a:r>
              <a:rPr sz="4700" spc="-15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students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face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challenges</a:t>
            </a:r>
            <a:r>
              <a:rPr sz="4700" spc="-1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in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showcasing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their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skills,</a:t>
            </a:r>
            <a:r>
              <a:rPr sz="4700" spc="-15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projects,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achievements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in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spc="70" dirty="0">
                <a:latin typeface="Georgia"/>
                <a:cs typeface="Georgia"/>
              </a:rPr>
              <a:t>structured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70" dirty="0">
                <a:latin typeface="Georgia"/>
                <a:cs typeface="Georgia"/>
              </a:rPr>
              <a:t>way.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Without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proper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platform, </a:t>
            </a:r>
            <a:r>
              <a:rPr sz="4700" spc="55" dirty="0">
                <a:latin typeface="Georgia"/>
                <a:cs typeface="Georgia"/>
              </a:rPr>
              <a:t>their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talents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often</a:t>
            </a:r>
            <a:r>
              <a:rPr sz="4700" spc="2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remain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unnoticed.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2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personal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portfolio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website </a:t>
            </a:r>
            <a:r>
              <a:rPr sz="4700" spc="60" dirty="0">
                <a:latin typeface="Georgia"/>
                <a:cs typeface="Georgia"/>
              </a:rPr>
              <a:t>solves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this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problem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120" dirty="0">
                <a:latin typeface="Georgia"/>
                <a:cs typeface="Georgia"/>
              </a:rPr>
              <a:t>by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providing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digital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space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80" dirty="0">
                <a:latin typeface="Georgia"/>
                <a:cs typeface="Georgia"/>
              </a:rPr>
              <a:t>to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present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academic </a:t>
            </a:r>
            <a:r>
              <a:rPr sz="4700" spc="60" dirty="0">
                <a:latin typeface="Georgia"/>
                <a:cs typeface="Georgia"/>
              </a:rPr>
              <a:t>work,</a:t>
            </a:r>
            <a:r>
              <a:rPr sz="4700" dirty="0">
                <a:latin typeface="Georgia"/>
                <a:cs typeface="Georgia"/>
              </a:rPr>
              <a:t> technical skills, and </a:t>
            </a:r>
            <a:r>
              <a:rPr sz="4700" spc="75" dirty="0">
                <a:latin typeface="Georgia"/>
                <a:cs typeface="Georgia"/>
              </a:rPr>
              <a:t>creative</a:t>
            </a:r>
            <a:r>
              <a:rPr sz="4700" dirty="0">
                <a:latin typeface="Georgia"/>
                <a:cs typeface="Georgia"/>
              </a:rPr>
              <a:t> projects. This helps in building </a:t>
            </a:r>
            <a:r>
              <a:rPr sz="4700" spc="-50" dirty="0">
                <a:latin typeface="Georgia"/>
                <a:cs typeface="Georgia"/>
              </a:rPr>
              <a:t>a </a:t>
            </a:r>
            <a:r>
              <a:rPr sz="4700" dirty="0">
                <a:latin typeface="Georgia"/>
                <a:cs typeface="Georgia"/>
              </a:rPr>
              <a:t>professional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80" dirty="0">
                <a:latin typeface="Georgia"/>
                <a:cs typeface="Georgia"/>
              </a:rPr>
              <a:t>identity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improving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career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or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academic opportunities.</a:t>
            </a:r>
            <a:endParaRPr sz="47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837805" cy="6189345"/>
            <a:chOff x="0" y="0"/>
            <a:chExt cx="7837805" cy="6189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37507" cy="6188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901206" cy="496162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5565913" y="6978296"/>
            <a:ext cx="2722245" cy="3309620"/>
            <a:chOff x="15565913" y="6978296"/>
            <a:chExt cx="2722245" cy="33096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1352" y="6978296"/>
              <a:ext cx="1376621" cy="12242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5913" y="8043660"/>
              <a:ext cx="2599885" cy="22440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140036" y="8965863"/>
              <a:ext cx="147955" cy="582295"/>
            </a:xfrm>
            <a:custGeom>
              <a:avLst/>
              <a:gdLst/>
              <a:ahLst/>
              <a:cxnLst/>
              <a:rect l="l" t="t" r="r" b="b"/>
              <a:pathLst>
                <a:path w="147955" h="582295">
                  <a:moveTo>
                    <a:pt x="147703" y="506711"/>
                  </a:moveTo>
                  <a:lnTo>
                    <a:pt x="147427" y="545040"/>
                  </a:lnTo>
                  <a:lnTo>
                    <a:pt x="123516" y="570049"/>
                  </a:lnTo>
                  <a:lnTo>
                    <a:pt x="118478" y="573917"/>
                  </a:lnTo>
                  <a:lnTo>
                    <a:pt x="114449" y="577012"/>
                  </a:lnTo>
                  <a:lnTo>
                    <a:pt x="105384" y="581942"/>
                  </a:lnTo>
                  <a:lnTo>
                    <a:pt x="98886" y="581945"/>
                  </a:lnTo>
                  <a:lnTo>
                    <a:pt x="93569" y="577320"/>
                  </a:lnTo>
                  <a:lnTo>
                    <a:pt x="88050" y="568372"/>
                  </a:lnTo>
                  <a:lnTo>
                    <a:pt x="81538" y="548002"/>
                  </a:lnTo>
                  <a:lnTo>
                    <a:pt x="81244" y="527280"/>
                  </a:lnTo>
                  <a:lnTo>
                    <a:pt x="81790" y="523892"/>
                  </a:lnTo>
                  <a:lnTo>
                    <a:pt x="105014" y="552981"/>
                  </a:lnTo>
                  <a:lnTo>
                    <a:pt x="121884" y="545614"/>
                  </a:lnTo>
                  <a:lnTo>
                    <a:pt x="132701" y="534738"/>
                  </a:lnTo>
                  <a:lnTo>
                    <a:pt x="140194" y="521731"/>
                  </a:lnTo>
                  <a:lnTo>
                    <a:pt x="147087" y="507975"/>
                  </a:lnTo>
                  <a:lnTo>
                    <a:pt x="147703" y="506711"/>
                  </a:lnTo>
                  <a:close/>
                </a:path>
                <a:path w="147955" h="582295">
                  <a:moveTo>
                    <a:pt x="83405" y="409891"/>
                  </a:moveTo>
                  <a:lnTo>
                    <a:pt x="107068" y="439530"/>
                  </a:lnTo>
                  <a:lnTo>
                    <a:pt x="100151" y="439008"/>
                  </a:lnTo>
                  <a:lnTo>
                    <a:pt x="95301" y="437004"/>
                  </a:lnTo>
                  <a:lnTo>
                    <a:pt x="91669" y="438561"/>
                  </a:lnTo>
                  <a:lnTo>
                    <a:pt x="60054" y="453922"/>
                  </a:lnTo>
                  <a:lnTo>
                    <a:pt x="48889" y="460292"/>
                  </a:lnTo>
                  <a:lnTo>
                    <a:pt x="41976" y="463846"/>
                  </a:lnTo>
                  <a:lnTo>
                    <a:pt x="35342" y="465714"/>
                  </a:lnTo>
                  <a:lnTo>
                    <a:pt x="28764" y="465617"/>
                  </a:lnTo>
                  <a:lnTo>
                    <a:pt x="23012" y="462484"/>
                  </a:lnTo>
                  <a:lnTo>
                    <a:pt x="17763" y="457944"/>
                  </a:lnTo>
                  <a:lnTo>
                    <a:pt x="17405" y="447318"/>
                  </a:lnTo>
                  <a:lnTo>
                    <a:pt x="13199" y="431872"/>
                  </a:lnTo>
                  <a:lnTo>
                    <a:pt x="13639" y="426317"/>
                  </a:lnTo>
                  <a:lnTo>
                    <a:pt x="12769" y="419121"/>
                  </a:lnTo>
                  <a:lnTo>
                    <a:pt x="10848" y="412644"/>
                  </a:lnTo>
                  <a:lnTo>
                    <a:pt x="11170" y="404905"/>
                  </a:lnTo>
                  <a:lnTo>
                    <a:pt x="10757" y="398281"/>
                  </a:lnTo>
                  <a:lnTo>
                    <a:pt x="11594" y="391188"/>
                  </a:lnTo>
                  <a:lnTo>
                    <a:pt x="12748" y="384491"/>
                  </a:lnTo>
                  <a:lnTo>
                    <a:pt x="15271" y="377473"/>
                  </a:lnTo>
                  <a:lnTo>
                    <a:pt x="17177" y="371719"/>
                  </a:lnTo>
                  <a:lnTo>
                    <a:pt x="35136" y="394213"/>
                  </a:lnTo>
                  <a:lnTo>
                    <a:pt x="35812" y="393281"/>
                  </a:lnTo>
                  <a:lnTo>
                    <a:pt x="36010" y="393007"/>
                  </a:lnTo>
                  <a:lnTo>
                    <a:pt x="36847" y="392285"/>
                  </a:lnTo>
                  <a:lnTo>
                    <a:pt x="37785" y="391424"/>
                  </a:lnTo>
                  <a:lnTo>
                    <a:pt x="38722" y="390563"/>
                  </a:lnTo>
                  <a:lnTo>
                    <a:pt x="39660" y="389702"/>
                  </a:lnTo>
                  <a:lnTo>
                    <a:pt x="40597" y="388841"/>
                  </a:lnTo>
                  <a:lnTo>
                    <a:pt x="57462" y="409965"/>
                  </a:lnTo>
                  <a:lnTo>
                    <a:pt x="83405" y="409891"/>
                  </a:lnTo>
                  <a:close/>
                </a:path>
                <a:path w="147955" h="582295">
                  <a:moveTo>
                    <a:pt x="147243" y="367719"/>
                  </a:moveTo>
                  <a:lnTo>
                    <a:pt x="147762" y="378548"/>
                  </a:lnTo>
                  <a:lnTo>
                    <a:pt x="147497" y="420961"/>
                  </a:lnTo>
                  <a:lnTo>
                    <a:pt x="144480" y="423289"/>
                  </a:lnTo>
                  <a:lnTo>
                    <a:pt x="142578" y="424977"/>
                  </a:lnTo>
                  <a:lnTo>
                    <a:pt x="127962" y="445345"/>
                  </a:lnTo>
                  <a:lnTo>
                    <a:pt x="121200" y="459266"/>
                  </a:lnTo>
                  <a:lnTo>
                    <a:pt x="115702" y="472735"/>
                  </a:lnTo>
                  <a:lnTo>
                    <a:pt x="109485" y="487338"/>
                  </a:lnTo>
                  <a:lnTo>
                    <a:pt x="104532" y="501489"/>
                  </a:lnTo>
                  <a:lnTo>
                    <a:pt x="101656" y="514171"/>
                  </a:lnTo>
                  <a:lnTo>
                    <a:pt x="99620" y="527905"/>
                  </a:lnTo>
                  <a:lnTo>
                    <a:pt x="101401" y="540313"/>
                  </a:lnTo>
                  <a:lnTo>
                    <a:pt x="105014" y="552981"/>
                  </a:lnTo>
                  <a:lnTo>
                    <a:pt x="81790" y="523892"/>
                  </a:lnTo>
                  <a:lnTo>
                    <a:pt x="84517" y="506953"/>
                  </a:lnTo>
                  <a:lnTo>
                    <a:pt x="90688" y="486184"/>
                  </a:lnTo>
                  <a:lnTo>
                    <a:pt x="93615" y="475603"/>
                  </a:lnTo>
                  <a:lnTo>
                    <a:pt x="97604" y="464315"/>
                  </a:lnTo>
                  <a:lnTo>
                    <a:pt x="102478" y="452100"/>
                  </a:lnTo>
                  <a:lnTo>
                    <a:pt x="107068" y="439530"/>
                  </a:lnTo>
                  <a:lnTo>
                    <a:pt x="83405" y="409891"/>
                  </a:lnTo>
                  <a:lnTo>
                    <a:pt x="85068" y="409939"/>
                  </a:lnTo>
                  <a:lnTo>
                    <a:pt x="103005" y="403908"/>
                  </a:lnTo>
                  <a:lnTo>
                    <a:pt x="106038" y="401601"/>
                  </a:lnTo>
                  <a:lnTo>
                    <a:pt x="108079" y="400086"/>
                  </a:lnTo>
                  <a:lnTo>
                    <a:pt x="110120" y="398571"/>
                  </a:lnTo>
                  <a:lnTo>
                    <a:pt x="143073" y="372674"/>
                  </a:lnTo>
                  <a:lnTo>
                    <a:pt x="145802" y="369985"/>
                  </a:lnTo>
                  <a:lnTo>
                    <a:pt x="147243" y="367719"/>
                  </a:lnTo>
                  <a:close/>
                </a:path>
                <a:path w="147955" h="582295">
                  <a:moveTo>
                    <a:pt x="35822" y="393292"/>
                  </a:moveTo>
                  <a:lnTo>
                    <a:pt x="35136" y="394213"/>
                  </a:lnTo>
                  <a:lnTo>
                    <a:pt x="34972" y="394008"/>
                  </a:lnTo>
                  <a:lnTo>
                    <a:pt x="35822" y="393292"/>
                  </a:lnTo>
                  <a:close/>
                </a:path>
                <a:path w="147955" h="582295">
                  <a:moveTo>
                    <a:pt x="91901" y="298401"/>
                  </a:moveTo>
                  <a:lnTo>
                    <a:pt x="112018" y="323598"/>
                  </a:lnTo>
                  <a:lnTo>
                    <a:pt x="87501" y="329529"/>
                  </a:lnTo>
                  <a:lnTo>
                    <a:pt x="66340" y="343735"/>
                  </a:lnTo>
                  <a:lnTo>
                    <a:pt x="65282" y="344445"/>
                  </a:lnTo>
                  <a:lnTo>
                    <a:pt x="64224" y="345156"/>
                  </a:lnTo>
                  <a:lnTo>
                    <a:pt x="45128" y="368054"/>
                  </a:lnTo>
                  <a:lnTo>
                    <a:pt x="36010" y="393007"/>
                  </a:lnTo>
                  <a:lnTo>
                    <a:pt x="35908" y="393148"/>
                  </a:lnTo>
                  <a:lnTo>
                    <a:pt x="34972" y="394008"/>
                  </a:lnTo>
                  <a:lnTo>
                    <a:pt x="17177" y="371719"/>
                  </a:lnTo>
                  <a:lnTo>
                    <a:pt x="20452" y="365643"/>
                  </a:lnTo>
                  <a:lnTo>
                    <a:pt x="34181" y="346200"/>
                  </a:lnTo>
                  <a:lnTo>
                    <a:pt x="48884" y="330012"/>
                  </a:lnTo>
                  <a:lnTo>
                    <a:pt x="54767" y="325168"/>
                  </a:lnTo>
                  <a:lnTo>
                    <a:pt x="59669" y="321131"/>
                  </a:lnTo>
                  <a:lnTo>
                    <a:pt x="65552" y="316286"/>
                  </a:lnTo>
                  <a:lnTo>
                    <a:pt x="87364" y="302897"/>
                  </a:lnTo>
                  <a:lnTo>
                    <a:pt x="89349" y="301312"/>
                  </a:lnTo>
                  <a:lnTo>
                    <a:pt x="91134" y="299476"/>
                  </a:lnTo>
                  <a:lnTo>
                    <a:pt x="91901" y="298401"/>
                  </a:lnTo>
                  <a:close/>
                </a:path>
                <a:path w="147955" h="582295">
                  <a:moveTo>
                    <a:pt x="75009" y="4484"/>
                  </a:moveTo>
                  <a:lnTo>
                    <a:pt x="80920" y="11887"/>
                  </a:lnTo>
                  <a:lnTo>
                    <a:pt x="82301" y="15653"/>
                  </a:lnTo>
                  <a:lnTo>
                    <a:pt x="83566" y="19273"/>
                  </a:lnTo>
                  <a:lnTo>
                    <a:pt x="96740" y="52058"/>
                  </a:lnTo>
                  <a:lnTo>
                    <a:pt x="113353" y="83044"/>
                  </a:lnTo>
                  <a:lnTo>
                    <a:pt x="132196" y="112752"/>
                  </a:lnTo>
                  <a:lnTo>
                    <a:pt x="147548" y="140124"/>
                  </a:lnTo>
                  <a:lnTo>
                    <a:pt x="147030" y="141511"/>
                  </a:lnTo>
                  <a:lnTo>
                    <a:pt x="147523" y="172660"/>
                  </a:lnTo>
                  <a:lnTo>
                    <a:pt x="147187" y="214985"/>
                  </a:lnTo>
                  <a:lnTo>
                    <a:pt x="147843" y="256518"/>
                  </a:lnTo>
                  <a:lnTo>
                    <a:pt x="147836" y="319609"/>
                  </a:lnTo>
                  <a:lnTo>
                    <a:pt x="147073" y="334938"/>
                  </a:lnTo>
                  <a:lnTo>
                    <a:pt x="147136" y="341124"/>
                  </a:lnTo>
                  <a:lnTo>
                    <a:pt x="123760" y="350519"/>
                  </a:lnTo>
                  <a:lnTo>
                    <a:pt x="104586" y="363142"/>
                  </a:lnTo>
                  <a:lnTo>
                    <a:pt x="103517" y="363838"/>
                  </a:lnTo>
                  <a:lnTo>
                    <a:pt x="102447" y="364534"/>
                  </a:lnTo>
                  <a:lnTo>
                    <a:pt x="101378" y="365230"/>
                  </a:lnTo>
                  <a:lnTo>
                    <a:pt x="100308" y="365926"/>
                  </a:lnTo>
                  <a:lnTo>
                    <a:pt x="99239" y="366622"/>
                  </a:lnTo>
                  <a:lnTo>
                    <a:pt x="81407" y="382962"/>
                  </a:lnTo>
                  <a:lnTo>
                    <a:pt x="80472" y="383826"/>
                  </a:lnTo>
                  <a:lnTo>
                    <a:pt x="79536" y="384689"/>
                  </a:lnTo>
                  <a:lnTo>
                    <a:pt x="78601" y="385553"/>
                  </a:lnTo>
                  <a:lnTo>
                    <a:pt x="77665" y="386417"/>
                  </a:lnTo>
                  <a:lnTo>
                    <a:pt x="57462" y="409965"/>
                  </a:lnTo>
                  <a:lnTo>
                    <a:pt x="40597" y="388841"/>
                  </a:lnTo>
                  <a:lnTo>
                    <a:pt x="106392" y="328765"/>
                  </a:lnTo>
                  <a:lnTo>
                    <a:pt x="107330" y="327904"/>
                  </a:lnTo>
                  <a:lnTo>
                    <a:pt x="108267" y="327043"/>
                  </a:lnTo>
                  <a:lnTo>
                    <a:pt x="109205" y="326182"/>
                  </a:lnTo>
                  <a:lnTo>
                    <a:pt x="110143" y="325321"/>
                  </a:lnTo>
                  <a:lnTo>
                    <a:pt x="111080" y="324459"/>
                  </a:lnTo>
                  <a:lnTo>
                    <a:pt x="112018" y="323598"/>
                  </a:lnTo>
                  <a:lnTo>
                    <a:pt x="91901" y="298401"/>
                  </a:lnTo>
                  <a:lnTo>
                    <a:pt x="92484" y="297096"/>
                  </a:lnTo>
                  <a:lnTo>
                    <a:pt x="92883" y="295560"/>
                  </a:lnTo>
                  <a:lnTo>
                    <a:pt x="69191" y="265886"/>
                  </a:lnTo>
                  <a:lnTo>
                    <a:pt x="83682" y="267752"/>
                  </a:lnTo>
                  <a:lnTo>
                    <a:pt x="97637" y="268946"/>
                  </a:lnTo>
                  <a:lnTo>
                    <a:pt x="106619" y="267984"/>
                  </a:lnTo>
                  <a:lnTo>
                    <a:pt x="112982" y="267812"/>
                  </a:lnTo>
                  <a:lnTo>
                    <a:pt x="85020" y="232788"/>
                  </a:lnTo>
                  <a:lnTo>
                    <a:pt x="90559" y="233619"/>
                  </a:lnTo>
                  <a:lnTo>
                    <a:pt x="96529" y="234991"/>
                  </a:lnTo>
                  <a:lnTo>
                    <a:pt x="102408" y="236247"/>
                  </a:lnTo>
                  <a:lnTo>
                    <a:pt x="109279" y="236711"/>
                  </a:lnTo>
                  <a:lnTo>
                    <a:pt x="115249" y="238083"/>
                  </a:lnTo>
                  <a:lnTo>
                    <a:pt x="118611" y="223975"/>
                  </a:lnTo>
                  <a:lnTo>
                    <a:pt x="117244" y="212084"/>
                  </a:lnTo>
                  <a:lnTo>
                    <a:pt x="109395" y="190040"/>
                  </a:lnTo>
                  <a:lnTo>
                    <a:pt x="96357" y="151319"/>
                  </a:lnTo>
                  <a:lnTo>
                    <a:pt x="85589" y="115440"/>
                  </a:lnTo>
                  <a:lnTo>
                    <a:pt x="135631" y="178120"/>
                  </a:lnTo>
                  <a:lnTo>
                    <a:pt x="137659" y="178626"/>
                  </a:lnTo>
                  <a:lnTo>
                    <a:pt x="139600" y="179021"/>
                  </a:lnTo>
                  <a:lnTo>
                    <a:pt x="135568" y="161758"/>
                  </a:lnTo>
                  <a:lnTo>
                    <a:pt x="80305" y="92539"/>
                  </a:lnTo>
                  <a:lnTo>
                    <a:pt x="80438" y="90670"/>
                  </a:lnTo>
                  <a:lnTo>
                    <a:pt x="81674" y="84076"/>
                  </a:lnTo>
                  <a:lnTo>
                    <a:pt x="83550" y="64034"/>
                  </a:lnTo>
                  <a:lnTo>
                    <a:pt x="82824" y="61090"/>
                  </a:lnTo>
                  <a:lnTo>
                    <a:pt x="80190" y="45577"/>
                  </a:lnTo>
                  <a:lnTo>
                    <a:pt x="70777" y="29716"/>
                  </a:lnTo>
                  <a:lnTo>
                    <a:pt x="51102" y="5072"/>
                  </a:lnTo>
                  <a:lnTo>
                    <a:pt x="50700" y="2533"/>
                  </a:lnTo>
                  <a:lnTo>
                    <a:pt x="55602" y="531"/>
                  </a:lnTo>
                  <a:lnTo>
                    <a:pt x="60053" y="0"/>
                  </a:lnTo>
                  <a:lnTo>
                    <a:pt x="65045" y="146"/>
                  </a:lnTo>
                  <a:lnTo>
                    <a:pt x="69886" y="2139"/>
                  </a:lnTo>
                  <a:lnTo>
                    <a:pt x="75009" y="4484"/>
                  </a:lnTo>
                  <a:close/>
                </a:path>
                <a:path w="147955" h="582295">
                  <a:moveTo>
                    <a:pt x="69191" y="265886"/>
                  </a:moveTo>
                  <a:lnTo>
                    <a:pt x="92883" y="295560"/>
                  </a:lnTo>
                  <a:lnTo>
                    <a:pt x="79296" y="290754"/>
                  </a:lnTo>
                  <a:lnTo>
                    <a:pt x="66144" y="286495"/>
                  </a:lnTo>
                  <a:lnTo>
                    <a:pt x="51444" y="284366"/>
                  </a:lnTo>
                  <a:lnTo>
                    <a:pt x="37180" y="282784"/>
                  </a:lnTo>
                  <a:lnTo>
                    <a:pt x="32156" y="282598"/>
                  </a:lnTo>
                  <a:lnTo>
                    <a:pt x="27050" y="282309"/>
                  </a:lnTo>
                  <a:lnTo>
                    <a:pt x="21197" y="283120"/>
                  </a:lnTo>
                  <a:lnTo>
                    <a:pt x="14719" y="283148"/>
                  </a:lnTo>
                  <a:lnTo>
                    <a:pt x="7865" y="282705"/>
                  </a:lnTo>
                  <a:lnTo>
                    <a:pt x="3389" y="279135"/>
                  </a:lnTo>
                  <a:lnTo>
                    <a:pt x="78" y="272952"/>
                  </a:lnTo>
                  <a:lnTo>
                    <a:pt x="629" y="269571"/>
                  </a:lnTo>
                  <a:lnTo>
                    <a:pt x="327" y="267157"/>
                  </a:lnTo>
                  <a:lnTo>
                    <a:pt x="30830" y="240226"/>
                  </a:lnTo>
                  <a:lnTo>
                    <a:pt x="36073" y="238652"/>
                  </a:lnTo>
                  <a:lnTo>
                    <a:pt x="55157" y="262555"/>
                  </a:lnTo>
                  <a:lnTo>
                    <a:pt x="69191" y="265886"/>
                  </a:lnTo>
                  <a:close/>
                </a:path>
                <a:path w="147955" h="582295">
                  <a:moveTo>
                    <a:pt x="85020" y="232788"/>
                  </a:moveTo>
                  <a:lnTo>
                    <a:pt x="113010" y="267847"/>
                  </a:lnTo>
                  <a:lnTo>
                    <a:pt x="106399" y="263638"/>
                  </a:lnTo>
                  <a:lnTo>
                    <a:pt x="100184" y="259924"/>
                  </a:lnTo>
                  <a:lnTo>
                    <a:pt x="91335" y="259017"/>
                  </a:lnTo>
                  <a:lnTo>
                    <a:pt x="83822" y="257749"/>
                  </a:lnTo>
                  <a:lnTo>
                    <a:pt x="76772" y="257061"/>
                  </a:lnTo>
                  <a:lnTo>
                    <a:pt x="69314" y="257897"/>
                  </a:lnTo>
                  <a:lnTo>
                    <a:pt x="61447" y="260257"/>
                  </a:lnTo>
                  <a:lnTo>
                    <a:pt x="55157" y="262555"/>
                  </a:lnTo>
                  <a:lnTo>
                    <a:pt x="36073" y="238652"/>
                  </a:lnTo>
                  <a:lnTo>
                    <a:pt x="49181" y="234715"/>
                  </a:lnTo>
                  <a:lnTo>
                    <a:pt x="69404" y="231548"/>
                  </a:lnTo>
                  <a:lnTo>
                    <a:pt x="85020" y="232788"/>
                  </a:lnTo>
                  <a:close/>
                </a:path>
                <a:path w="147955" h="582295">
                  <a:moveTo>
                    <a:pt x="80305" y="92539"/>
                  </a:moveTo>
                  <a:lnTo>
                    <a:pt x="135568" y="161758"/>
                  </a:lnTo>
                  <a:lnTo>
                    <a:pt x="130872" y="161982"/>
                  </a:lnTo>
                  <a:lnTo>
                    <a:pt x="130439" y="163475"/>
                  </a:lnTo>
                  <a:lnTo>
                    <a:pt x="130182" y="165189"/>
                  </a:lnTo>
                  <a:lnTo>
                    <a:pt x="130022" y="169059"/>
                  </a:lnTo>
                  <a:lnTo>
                    <a:pt x="130041" y="171119"/>
                  </a:lnTo>
                  <a:lnTo>
                    <a:pt x="85589" y="115440"/>
                  </a:lnTo>
                  <a:lnTo>
                    <a:pt x="82063" y="104918"/>
                  </a:lnTo>
                  <a:lnTo>
                    <a:pt x="79906" y="98146"/>
                  </a:lnTo>
                  <a:lnTo>
                    <a:pt x="80305" y="92539"/>
                  </a:lnTo>
                  <a:close/>
                </a:path>
                <a:path w="147955" h="582295">
                  <a:moveTo>
                    <a:pt x="51102" y="5072"/>
                  </a:moveTo>
                  <a:lnTo>
                    <a:pt x="70777" y="29716"/>
                  </a:lnTo>
                  <a:lnTo>
                    <a:pt x="56481" y="15881"/>
                  </a:lnTo>
                  <a:lnTo>
                    <a:pt x="54423" y="11267"/>
                  </a:lnTo>
                  <a:lnTo>
                    <a:pt x="51503" y="7611"/>
                  </a:lnTo>
                  <a:lnTo>
                    <a:pt x="51102" y="5072"/>
                  </a:lnTo>
                  <a:close/>
                </a:path>
              </a:pathLst>
            </a:custGeom>
            <a:solidFill>
              <a:srgbClr val="DE99C4">
                <a:alpha val="7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06265" y="9732257"/>
              <a:ext cx="182245" cy="504190"/>
            </a:xfrm>
            <a:custGeom>
              <a:avLst/>
              <a:gdLst/>
              <a:ahLst/>
              <a:cxnLst/>
              <a:rect l="l" t="t" r="r" b="b"/>
              <a:pathLst>
                <a:path w="182244" h="504190">
                  <a:moveTo>
                    <a:pt x="181702" y="381810"/>
                  </a:moveTo>
                  <a:lnTo>
                    <a:pt x="181172" y="383182"/>
                  </a:lnTo>
                  <a:lnTo>
                    <a:pt x="181731" y="418485"/>
                  </a:lnTo>
                  <a:lnTo>
                    <a:pt x="181125" y="423833"/>
                  </a:lnTo>
                  <a:lnTo>
                    <a:pt x="147873" y="453426"/>
                  </a:lnTo>
                  <a:lnTo>
                    <a:pt x="141901" y="458159"/>
                  </a:lnTo>
                  <a:lnTo>
                    <a:pt x="129912" y="467568"/>
                  </a:lnTo>
                  <a:lnTo>
                    <a:pt x="126860" y="469852"/>
                  </a:lnTo>
                  <a:lnTo>
                    <a:pt x="123807" y="472136"/>
                  </a:lnTo>
                  <a:lnTo>
                    <a:pt x="65152" y="502479"/>
                  </a:lnTo>
                  <a:lnTo>
                    <a:pt x="53375" y="504012"/>
                  </a:lnTo>
                  <a:lnTo>
                    <a:pt x="43603" y="499914"/>
                  </a:lnTo>
                  <a:lnTo>
                    <a:pt x="36666" y="491225"/>
                  </a:lnTo>
                  <a:lnTo>
                    <a:pt x="34384" y="478189"/>
                  </a:lnTo>
                  <a:lnTo>
                    <a:pt x="36219" y="468274"/>
                  </a:lnTo>
                  <a:lnTo>
                    <a:pt x="37325" y="459482"/>
                  </a:lnTo>
                  <a:lnTo>
                    <a:pt x="39687" y="450228"/>
                  </a:lnTo>
                  <a:lnTo>
                    <a:pt x="41438" y="444278"/>
                  </a:lnTo>
                  <a:lnTo>
                    <a:pt x="66113" y="475185"/>
                  </a:lnTo>
                  <a:lnTo>
                    <a:pt x="102267" y="461440"/>
                  </a:lnTo>
                  <a:lnTo>
                    <a:pt x="137561" y="436440"/>
                  </a:lnTo>
                  <a:lnTo>
                    <a:pt x="138601" y="435706"/>
                  </a:lnTo>
                  <a:lnTo>
                    <a:pt x="139640" y="434972"/>
                  </a:lnTo>
                  <a:lnTo>
                    <a:pt x="169189" y="402777"/>
                  </a:lnTo>
                  <a:lnTo>
                    <a:pt x="171774" y="399907"/>
                  </a:lnTo>
                  <a:lnTo>
                    <a:pt x="180865" y="382796"/>
                  </a:lnTo>
                  <a:lnTo>
                    <a:pt x="181702" y="381810"/>
                  </a:lnTo>
                  <a:close/>
                </a:path>
                <a:path w="182244" h="504190">
                  <a:moveTo>
                    <a:pt x="181668" y="237246"/>
                  </a:moveTo>
                  <a:lnTo>
                    <a:pt x="181024" y="246616"/>
                  </a:lnTo>
                  <a:lnTo>
                    <a:pt x="180753" y="293095"/>
                  </a:lnTo>
                  <a:lnTo>
                    <a:pt x="181576" y="336870"/>
                  </a:lnTo>
                  <a:lnTo>
                    <a:pt x="176188" y="342335"/>
                  </a:lnTo>
                  <a:lnTo>
                    <a:pt x="169615" y="348350"/>
                  </a:lnTo>
                  <a:lnTo>
                    <a:pt x="162637" y="353859"/>
                  </a:lnTo>
                  <a:lnTo>
                    <a:pt x="157595" y="357721"/>
                  </a:lnTo>
                  <a:lnTo>
                    <a:pt x="155544" y="359223"/>
                  </a:lnTo>
                  <a:lnTo>
                    <a:pt x="153493" y="360725"/>
                  </a:lnTo>
                  <a:lnTo>
                    <a:pt x="118158" y="379567"/>
                  </a:lnTo>
                  <a:lnTo>
                    <a:pt x="93997" y="387979"/>
                  </a:lnTo>
                  <a:lnTo>
                    <a:pt x="91930" y="389462"/>
                  </a:lnTo>
                  <a:lnTo>
                    <a:pt x="68540" y="427337"/>
                  </a:lnTo>
                  <a:lnTo>
                    <a:pt x="63002" y="438720"/>
                  </a:lnTo>
                  <a:lnTo>
                    <a:pt x="60279" y="447523"/>
                  </a:lnTo>
                  <a:lnTo>
                    <a:pt x="58347" y="457315"/>
                  </a:lnTo>
                  <a:lnTo>
                    <a:pt x="59520" y="466927"/>
                  </a:lnTo>
                  <a:lnTo>
                    <a:pt x="41438" y="444278"/>
                  </a:lnTo>
                  <a:lnTo>
                    <a:pt x="42313" y="441303"/>
                  </a:lnTo>
                  <a:lnTo>
                    <a:pt x="45215" y="434760"/>
                  </a:lnTo>
                  <a:lnTo>
                    <a:pt x="48276" y="428417"/>
                  </a:lnTo>
                  <a:lnTo>
                    <a:pt x="50504" y="423066"/>
                  </a:lnTo>
                  <a:lnTo>
                    <a:pt x="53885" y="417123"/>
                  </a:lnTo>
                  <a:lnTo>
                    <a:pt x="59863" y="404255"/>
                  </a:lnTo>
                  <a:lnTo>
                    <a:pt x="65989" y="389537"/>
                  </a:lnTo>
                  <a:lnTo>
                    <a:pt x="66272" y="375644"/>
                  </a:lnTo>
                  <a:lnTo>
                    <a:pt x="59429" y="354860"/>
                  </a:lnTo>
                  <a:lnTo>
                    <a:pt x="58181" y="349225"/>
                  </a:lnTo>
                  <a:lnTo>
                    <a:pt x="57679" y="342490"/>
                  </a:lnTo>
                  <a:lnTo>
                    <a:pt x="57679" y="334348"/>
                  </a:lnTo>
                  <a:lnTo>
                    <a:pt x="40563" y="312909"/>
                  </a:lnTo>
                  <a:lnTo>
                    <a:pt x="49231" y="313588"/>
                  </a:lnTo>
                  <a:lnTo>
                    <a:pt x="51983" y="312965"/>
                  </a:lnTo>
                  <a:lnTo>
                    <a:pt x="86073" y="355664"/>
                  </a:lnTo>
                  <a:lnTo>
                    <a:pt x="101401" y="338223"/>
                  </a:lnTo>
                  <a:lnTo>
                    <a:pt x="69858" y="298715"/>
                  </a:lnTo>
                  <a:lnTo>
                    <a:pt x="72581" y="285841"/>
                  </a:lnTo>
                  <a:lnTo>
                    <a:pt x="94688" y="313531"/>
                  </a:lnTo>
                  <a:lnTo>
                    <a:pt x="102407" y="313022"/>
                  </a:lnTo>
                  <a:lnTo>
                    <a:pt x="109560" y="311804"/>
                  </a:lnTo>
                  <a:lnTo>
                    <a:pt x="113513" y="310649"/>
                  </a:lnTo>
                  <a:lnTo>
                    <a:pt x="136404" y="339321"/>
                  </a:lnTo>
                  <a:lnTo>
                    <a:pt x="138962" y="338454"/>
                  </a:lnTo>
                  <a:lnTo>
                    <a:pt x="142093" y="338305"/>
                  </a:lnTo>
                  <a:lnTo>
                    <a:pt x="143915" y="336515"/>
                  </a:lnTo>
                  <a:lnTo>
                    <a:pt x="145332" y="334219"/>
                  </a:lnTo>
                  <a:lnTo>
                    <a:pt x="147490" y="330816"/>
                  </a:lnTo>
                  <a:lnTo>
                    <a:pt x="147414" y="328685"/>
                  </a:lnTo>
                  <a:lnTo>
                    <a:pt x="128527" y="305028"/>
                  </a:lnTo>
                  <a:lnTo>
                    <a:pt x="129685" y="304443"/>
                  </a:lnTo>
                  <a:lnTo>
                    <a:pt x="140204" y="297263"/>
                  </a:lnTo>
                  <a:lnTo>
                    <a:pt x="161737" y="269275"/>
                  </a:lnTo>
                  <a:lnTo>
                    <a:pt x="162408" y="268081"/>
                  </a:lnTo>
                  <a:lnTo>
                    <a:pt x="163620" y="267563"/>
                  </a:lnTo>
                  <a:lnTo>
                    <a:pt x="123685" y="217543"/>
                  </a:lnTo>
                  <a:lnTo>
                    <a:pt x="126303" y="214715"/>
                  </a:lnTo>
                  <a:lnTo>
                    <a:pt x="136926" y="203595"/>
                  </a:lnTo>
                  <a:lnTo>
                    <a:pt x="139523" y="200741"/>
                  </a:lnTo>
                  <a:lnTo>
                    <a:pt x="157418" y="223156"/>
                  </a:lnTo>
                  <a:lnTo>
                    <a:pt x="166913" y="233012"/>
                  </a:lnTo>
                  <a:lnTo>
                    <a:pt x="177535" y="238175"/>
                  </a:lnTo>
                  <a:lnTo>
                    <a:pt x="181668" y="237246"/>
                  </a:lnTo>
                  <a:close/>
                </a:path>
                <a:path w="182244" h="504190">
                  <a:moveTo>
                    <a:pt x="40563" y="312909"/>
                  </a:moveTo>
                  <a:lnTo>
                    <a:pt x="57679" y="334348"/>
                  </a:lnTo>
                  <a:lnTo>
                    <a:pt x="50642" y="333676"/>
                  </a:lnTo>
                  <a:lnTo>
                    <a:pt x="42734" y="333948"/>
                  </a:lnTo>
                  <a:lnTo>
                    <a:pt x="35939" y="333579"/>
                  </a:lnTo>
                  <a:lnTo>
                    <a:pt x="29265" y="333361"/>
                  </a:lnTo>
                  <a:lnTo>
                    <a:pt x="26567" y="334054"/>
                  </a:lnTo>
                  <a:lnTo>
                    <a:pt x="23607" y="334417"/>
                  </a:lnTo>
                  <a:lnTo>
                    <a:pt x="18153" y="333692"/>
                  </a:lnTo>
                  <a:lnTo>
                    <a:pt x="15743" y="332709"/>
                  </a:lnTo>
                  <a:lnTo>
                    <a:pt x="10563" y="330292"/>
                  </a:lnTo>
                  <a:lnTo>
                    <a:pt x="8894" y="328202"/>
                  </a:lnTo>
                  <a:lnTo>
                    <a:pt x="5169" y="327606"/>
                  </a:lnTo>
                  <a:lnTo>
                    <a:pt x="3428" y="325426"/>
                  </a:lnTo>
                  <a:lnTo>
                    <a:pt x="3717" y="321718"/>
                  </a:lnTo>
                  <a:lnTo>
                    <a:pt x="706" y="313874"/>
                  </a:lnTo>
                  <a:lnTo>
                    <a:pt x="0" y="308919"/>
                  </a:lnTo>
                  <a:lnTo>
                    <a:pt x="2876" y="298273"/>
                  </a:lnTo>
                  <a:lnTo>
                    <a:pt x="5853" y="293860"/>
                  </a:lnTo>
                  <a:lnTo>
                    <a:pt x="11886" y="289204"/>
                  </a:lnTo>
                  <a:lnTo>
                    <a:pt x="29049" y="310701"/>
                  </a:lnTo>
                  <a:lnTo>
                    <a:pt x="40563" y="312909"/>
                  </a:lnTo>
                  <a:close/>
                </a:path>
                <a:path w="182244" h="504190">
                  <a:moveTo>
                    <a:pt x="58283" y="261826"/>
                  </a:moveTo>
                  <a:lnTo>
                    <a:pt x="74254" y="281830"/>
                  </a:lnTo>
                  <a:lnTo>
                    <a:pt x="68384" y="282620"/>
                  </a:lnTo>
                  <a:lnTo>
                    <a:pt x="63879" y="283084"/>
                  </a:lnTo>
                  <a:lnTo>
                    <a:pt x="55613" y="284943"/>
                  </a:lnTo>
                  <a:lnTo>
                    <a:pt x="29049" y="310701"/>
                  </a:lnTo>
                  <a:lnTo>
                    <a:pt x="11886" y="289204"/>
                  </a:lnTo>
                  <a:lnTo>
                    <a:pt x="17919" y="284547"/>
                  </a:lnTo>
                  <a:lnTo>
                    <a:pt x="24945" y="279098"/>
                  </a:lnTo>
                  <a:lnTo>
                    <a:pt x="25950" y="278322"/>
                  </a:lnTo>
                  <a:lnTo>
                    <a:pt x="40433" y="270000"/>
                  </a:lnTo>
                  <a:lnTo>
                    <a:pt x="58283" y="261826"/>
                  </a:lnTo>
                  <a:close/>
                </a:path>
                <a:path w="182244" h="504190">
                  <a:moveTo>
                    <a:pt x="69858" y="298715"/>
                  </a:moveTo>
                  <a:lnTo>
                    <a:pt x="101401" y="338223"/>
                  </a:lnTo>
                  <a:lnTo>
                    <a:pt x="90508" y="336793"/>
                  </a:lnTo>
                  <a:lnTo>
                    <a:pt x="85132" y="338201"/>
                  </a:lnTo>
                  <a:lnTo>
                    <a:pt x="84492" y="343506"/>
                  </a:lnTo>
                  <a:lnTo>
                    <a:pt x="85828" y="355357"/>
                  </a:lnTo>
                  <a:lnTo>
                    <a:pt x="51983" y="312965"/>
                  </a:lnTo>
                  <a:lnTo>
                    <a:pt x="61618" y="310784"/>
                  </a:lnTo>
                  <a:lnTo>
                    <a:pt x="69518" y="300324"/>
                  </a:lnTo>
                  <a:lnTo>
                    <a:pt x="69858" y="298715"/>
                  </a:lnTo>
                  <a:close/>
                </a:path>
                <a:path w="182244" h="504190">
                  <a:moveTo>
                    <a:pt x="123685" y="217543"/>
                  </a:moveTo>
                  <a:lnTo>
                    <a:pt x="163293" y="267153"/>
                  </a:lnTo>
                  <a:lnTo>
                    <a:pt x="162408" y="268081"/>
                  </a:lnTo>
                  <a:lnTo>
                    <a:pt x="147745" y="265998"/>
                  </a:lnTo>
                  <a:lnTo>
                    <a:pt x="134121" y="265218"/>
                  </a:lnTo>
                  <a:lnTo>
                    <a:pt x="121377" y="267575"/>
                  </a:lnTo>
                  <a:lnTo>
                    <a:pt x="109134" y="274632"/>
                  </a:lnTo>
                  <a:lnTo>
                    <a:pt x="108079" y="275345"/>
                  </a:lnTo>
                  <a:lnTo>
                    <a:pt x="107023" y="276058"/>
                  </a:lnTo>
                  <a:lnTo>
                    <a:pt x="105968" y="276772"/>
                  </a:lnTo>
                  <a:lnTo>
                    <a:pt x="104912" y="277485"/>
                  </a:lnTo>
                  <a:lnTo>
                    <a:pt x="103857" y="278199"/>
                  </a:lnTo>
                  <a:lnTo>
                    <a:pt x="102801" y="278912"/>
                  </a:lnTo>
                  <a:lnTo>
                    <a:pt x="98874" y="284170"/>
                  </a:lnTo>
                  <a:lnTo>
                    <a:pt x="93846" y="298228"/>
                  </a:lnTo>
                  <a:lnTo>
                    <a:pt x="93289" y="305672"/>
                  </a:lnTo>
                  <a:lnTo>
                    <a:pt x="94688" y="313531"/>
                  </a:lnTo>
                  <a:lnTo>
                    <a:pt x="72581" y="285841"/>
                  </a:lnTo>
                  <a:lnTo>
                    <a:pt x="74254" y="281830"/>
                  </a:lnTo>
                  <a:lnTo>
                    <a:pt x="58283" y="261826"/>
                  </a:lnTo>
                  <a:lnTo>
                    <a:pt x="75532" y="256969"/>
                  </a:lnTo>
                  <a:lnTo>
                    <a:pt x="83656" y="254932"/>
                  </a:lnTo>
                  <a:lnTo>
                    <a:pt x="91736" y="250804"/>
                  </a:lnTo>
                  <a:lnTo>
                    <a:pt x="98766" y="245360"/>
                  </a:lnTo>
                  <a:lnTo>
                    <a:pt x="99772" y="244585"/>
                  </a:lnTo>
                  <a:lnTo>
                    <a:pt x="105778" y="237859"/>
                  </a:lnTo>
                  <a:lnTo>
                    <a:pt x="114840" y="226820"/>
                  </a:lnTo>
                  <a:lnTo>
                    <a:pt x="122723" y="218373"/>
                  </a:lnTo>
                  <a:lnTo>
                    <a:pt x="123685" y="217543"/>
                  </a:lnTo>
                  <a:close/>
                </a:path>
                <a:path w="182244" h="504190">
                  <a:moveTo>
                    <a:pt x="128527" y="305028"/>
                  </a:moveTo>
                  <a:lnTo>
                    <a:pt x="147414" y="328685"/>
                  </a:lnTo>
                  <a:lnTo>
                    <a:pt x="141510" y="323325"/>
                  </a:lnTo>
                  <a:lnTo>
                    <a:pt x="131820" y="333579"/>
                  </a:lnTo>
                  <a:lnTo>
                    <a:pt x="113513" y="310649"/>
                  </a:lnTo>
                  <a:lnTo>
                    <a:pt x="122736" y="307953"/>
                  </a:lnTo>
                  <a:lnTo>
                    <a:pt x="128527" y="305028"/>
                  </a:lnTo>
                  <a:close/>
                </a:path>
                <a:path w="182244" h="504190">
                  <a:moveTo>
                    <a:pt x="163293" y="267153"/>
                  </a:moveTo>
                  <a:lnTo>
                    <a:pt x="163620" y="267563"/>
                  </a:lnTo>
                  <a:lnTo>
                    <a:pt x="162408" y="268081"/>
                  </a:lnTo>
                  <a:lnTo>
                    <a:pt x="163293" y="267153"/>
                  </a:lnTo>
                  <a:close/>
                </a:path>
                <a:path w="182244" h="504190">
                  <a:moveTo>
                    <a:pt x="181479" y="80274"/>
                  </a:moveTo>
                  <a:lnTo>
                    <a:pt x="180989" y="114264"/>
                  </a:lnTo>
                  <a:lnTo>
                    <a:pt x="175711" y="123937"/>
                  </a:lnTo>
                  <a:lnTo>
                    <a:pt x="174321" y="140516"/>
                  </a:lnTo>
                  <a:lnTo>
                    <a:pt x="180132" y="151865"/>
                  </a:lnTo>
                  <a:lnTo>
                    <a:pt x="181142" y="153130"/>
                  </a:lnTo>
                  <a:lnTo>
                    <a:pt x="180900" y="175218"/>
                  </a:lnTo>
                  <a:lnTo>
                    <a:pt x="181261" y="198061"/>
                  </a:lnTo>
                  <a:lnTo>
                    <a:pt x="181640" y="210748"/>
                  </a:lnTo>
                  <a:lnTo>
                    <a:pt x="173146" y="212323"/>
                  </a:lnTo>
                  <a:lnTo>
                    <a:pt x="158471" y="222439"/>
                  </a:lnTo>
                  <a:lnTo>
                    <a:pt x="157418" y="223156"/>
                  </a:lnTo>
                  <a:lnTo>
                    <a:pt x="139523" y="200741"/>
                  </a:lnTo>
                  <a:lnTo>
                    <a:pt x="146449" y="193132"/>
                  </a:lnTo>
                  <a:lnTo>
                    <a:pt x="150566" y="188111"/>
                  </a:lnTo>
                  <a:lnTo>
                    <a:pt x="152452" y="184367"/>
                  </a:lnTo>
                  <a:lnTo>
                    <a:pt x="154092" y="180315"/>
                  </a:lnTo>
                  <a:lnTo>
                    <a:pt x="102194" y="115310"/>
                  </a:lnTo>
                  <a:lnTo>
                    <a:pt x="95718" y="103128"/>
                  </a:lnTo>
                  <a:lnTo>
                    <a:pt x="90759" y="90810"/>
                  </a:lnTo>
                  <a:lnTo>
                    <a:pt x="88309" y="77564"/>
                  </a:lnTo>
                  <a:lnTo>
                    <a:pt x="87532" y="66412"/>
                  </a:lnTo>
                  <a:lnTo>
                    <a:pt x="129525" y="119010"/>
                  </a:lnTo>
                  <a:lnTo>
                    <a:pt x="145742" y="137287"/>
                  </a:lnTo>
                  <a:lnTo>
                    <a:pt x="147311" y="133147"/>
                  </a:lnTo>
                  <a:lnTo>
                    <a:pt x="153536" y="118553"/>
                  </a:lnTo>
                  <a:lnTo>
                    <a:pt x="158246" y="106132"/>
                  </a:lnTo>
                  <a:lnTo>
                    <a:pt x="176273" y="83931"/>
                  </a:lnTo>
                  <a:lnTo>
                    <a:pt x="181479" y="80274"/>
                  </a:lnTo>
                  <a:close/>
                </a:path>
                <a:path w="182244" h="504190">
                  <a:moveTo>
                    <a:pt x="102194" y="115310"/>
                  </a:moveTo>
                  <a:lnTo>
                    <a:pt x="149180" y="174163"/>
                  </a:lnTo>
                  <a:lnTo>
                    <a:pt x="142949" y="168393"/>
                  </a:lnTo>
                  <a:lnTo>
                    <a:pt x="110280" y="127473"/>
                  </a:lnTo>
                  <a:lnTo>
                    <a:pt x="102194" y="115310"/>
                  </a:lnTo>
                  <a:close/>
                </a:path>
                <a:path w="182244" h="504190">
                  <a:moveTo>
                    <a:pt x="181225" y="2606"/>
                  </a:moveTo>
                  <a:lnTo>
                    <a:pt x="181613" y="25483"/>
                  </a:lnTo>
                  <a:lnTo>
                    <a:pt x="173742" y="23766"/>
                  </a:lnTo>
                  <a:lnTo>
                    <a:pt x="162325" y="23714"/>
                  </a:lnTo>
                  <a:lnTo>
                    <a:pt x="119187" y="34819"/>
                  </a:lnTo>
                  <a:lnTo>
                    <a:pt x="110566" y="81016"/>
                  </a:lnTo>
                  <a:lnTo>
                    <a:pt x="116835" y="101081"/>
                  </a:lnTo>
                  <a:lnTo>
                    <a:pt x="129525" y="119010"/>
                  </a:lnTo>
                  <a:lnTo>
                    <a:pt x="87532" y="66412"/>
                  </a:lnTo>
                  <a:lnTo>
                    <a:pt x="113436" y="11332"/>
                  </a:lnTo>
                  <a:lnTo>
                    <a:pt x="167768" y="0"/>
                  </a:lnTo>
                  <a:lnTo>
                    <a:pt x="179283" y="2209"/>
                  </a:lnTo>
                  <a:lnTo>
                    <a:pt x="181225" y="2606"/>
                  </a:lnTo>
                  <a:close/>
                </a:path>
              </a:pathLst>
            </a:custGeom>
            <a:solidFill>
              <a:srgbClr val="CA69A2">
                <a:alpha val="7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5159823" y="9949446"/>
            <a:ext cx="316230" cy="320675"/>
          </a:xfrm>
          <a:custGeom>
            <a:avLst/>
            <a:gdLst/>
            <a:ahLst/>
            <a:cxnLst/>
            <a:rect l="l" t="t" r="r" b="b"/>
            <a:pathLst>
              <a:path w="316230" h="320675">
                <a:moveTo>
                  <a:pt x="3128" y="253263"/>
                </a:moveTo>
                <a:lnTo>
                  <a:pt x="40901" y="300575"/>
                </a:lnTo>
                <a:lnTo>
                  <a:pt x="37115" y="299904"/>
                </a:lnTo>
                <a:lnTo>
                  <a:pt x="31180" y="300613"/>
                </a:lnTo>
                <a:lnTo>
                  <a:pt x="25993" y="300222"/>
                </a:lnTo>
                <a:lnTo>
                  <a:pt x="23175" y="300764"/>
                </a:lnTo>
                <a:lnTo>
                  <a:pt x="20079" y="300956"/>
                </a:lnTo>
                <a:lnTo>
                  <a:pt x="2111" y="282522"/>
                </a:lnTo>
                <a:lnTo>
                  <a:pt x="0" y="273771"/>
                </a:lnTo>
                <a:lnTo>
                  <a:pt x="646" y="264403"/>
                </a:lnTo>
                <a:lnTo>
                  <a:pt x="2066" y="256004"/>
                </a:lnTo>
                <a:lnTo>
                  <a:pt x="3128" y="253263"/>
                </a:lnTo>
                <a:close/>
              </a:path>
              <a:path w="316230" h="320675">
                <a:moveTo>
                  <a:pt x="117604" y="182920"/>
                </a:moveTo>
                <a:lnTo>
                  <a:pt x="164513" y="241676"/>
                </a:lnTo>
                <a:lnTo>
                  <a:pt x="152267" y="236515"/>
                </a:lnTo>
                <a:lnTo>
                  <a:pt x="137602" y="236466"/>
                </a:lnTo>
                <a:lnTo>
                  <a:pt x="129502" y="240568"/>
                </a:lnTo>
                <a:lnTo>
                  <a:pt x="124265" y="244186"/>
                </a:lnTo>
                <a:lnTo>
                  <a:pt x="120295" y="247356"/>
                </a:lnTo>
                <a:lnTo>
                  <a:pt x="118420" y="249078"/>
                </a:lnTo>
                <a:lnTo>
                  <a:pt x="117482" y="249939"/>
                </a:lnTo>
                <a:lnTo>
                  <a:pt x="116544" y="250801"/>
                </a:lnTo>
                <a:lnTo>
                  <a:pt x="115607" y="251662"/>
                </a:lnTo>
                <a:lnTo>
                  <a:pt x="109813" y="258653"/>
                </a:lnTo>
                <a:lnTo>
                  <a:pt x="95642" y="273471"/>
                </a:lnTo>
                <a:lnTo>
                  <a:pt x="81655" y="288521"/>
                </a:lnTo>
                <a:lnTo>
                  <a:pt x="52003" y="320588"/>
                </a:lnTo>
                <a:lnTo>
                  <a:pt x="40901" y="300575"/>
                </a:lnTo>
                <a:lnTo>
                  <a:pt x="3128" y="253263"/>
                </a:lnTo>
                <a:lnTo>
                  <a:pt x="5251" y="247781"/>
                </a:lnTo>
                <a:lnTo>
                  <a:pt x="9641" y="241066"/>
                </a:lnTo>
                <a:lnTo>
                  <a:pt x="32408" y="269582"/>
                </a:lnTo>
                <a:lnTo>
                  <a:pt x="49140" y="266113"/>
                </a:lnTo>
                <a:lnTo>
                  <a:pt x="85634" y="234475"/>
                </a:lnTo>
                <a:lnTo>
                  <a:pt x="100787" y="210709"/>
                </a:lnTo>
                <a:lnTo>
                  <a:pt x="108323" y="197757"/>
                </a:lnTo>
                <a:lnTo>
                  <a:pt x="115950" y="184920"/>
                </a:lnTo>
                <a:lnTo>
                  <a:pt x="117604" y="182920"/>
                </a:lnTo>
                <a:close/>
              </a:path>
              <a:path w="316230" h="320675">
                <a:moveTo>
                  <a:pt x="98382" y="173092"/>
                </a:moveTo>
                <a:lnTo>
                  <a:pt x="104880" y="191408"/>
                </a:lnTo>
                <a:lnTo>
                  <a:pt x="99098" y="194345"/>
                </a:lnTo>
                <a:lnTo>
                  <a:pt x="83140" y="204889"/>
                </a:lnTo>
                <a:lnTo>
                  <a:pt x="82075" y="205591"/>
                </a:lnTo>
                <a:lnTo>
                  <a:pt x="81010" y="206293"/>
                </a:lnTo>
                <a:lnTo>
                  <a:pt x="79946" y="206994"/>
                </a:lnTo>
                <a:lnTo>
                  <a:pt x="67431" y="215745"/>
                </a:lnTo>
                <a:lnTo>
                  <a:pt x="56016" y="223838"/>
                </a:lnTo>
                <a:lnTo>
                  <a:pt x="43631" y="232752"/>
                </a:lnTo>
                <a:lnTo>
                  <a:pt x="42498" y="233368"/>
                </a:lnTo>
                <a:lnTo>
                  <a:pt x="29552" y="255828"/>
                </a:lnTo>
                <a:lnTo>
                  <a:pt x="30221" y="262772"/>
                </a:lnTo>
                <a:lnTo>
                  <a:pt x="30234" y="266860"/>
                </a:lnTo>
                <a:lnTo>
                  <a:pt x="9641" y="241066"/>
                </a:lnTo>
                <a:lnTo>
                  <a:pt x="12568" y="236590"/>
                </a:lnTo>
                <a:lnTo>
                  <a:pt x="20514" y="226187"/>
                </a:lnTo>
                <a:lnTo>
                  <a:pt x="29087" y="216571"/>
                </a:lnTo>
                <a:lnTo>
                  <a:pt x="39282" y="206949"/>
                </a:lnTo>
                <a:lnTo>
                  <a:pt x="41249" y="205342"/>
                </a:lnTo>
                <a:lnTo>
                  <a:pt x="49117" y="198913"/>
                </a:lnTo>
                <a:lnTo>
                  <a:pt x="59590" y="191676"/>
                </a:lnTo>
                <a:lnTo>
                  <a:pt x="71694" y="184446"/>
                </a:lnTo>
                <a:lnTo>
                  <a:pt x="83443" y="178807"/>
                </a:lnTo>
                <a:lnTo>
                  <a:pt x="89224" y="175870"/>
                </a:lnTo>
                <a:lnTo>
                  <a:pt x="98382" y="173092"/>
                </a:lnTo>
                <a:close/>
              </a:path>
              <a:path w="316230" h="320675">
                <a:moveTo>
                  <a:pt x="48345" y="22892"/>
                </a:moveTo>
                <a:lnTo>
                  <a:pt x="71643" y="52073"/>
                </a:lnTo>
                <a:lnTo>
                  <a:pt x="66223" y="65639"/>
                </a:lnTo>
                <a:lnTo>
                  <a:pt x="66016" y="77593"/>
                </a:lnTo>
                <a:lnTo>
                  <a:pt x="70907" y="100004"/>
                </a:lnTo>
                <a:lnTo>
                  <a:pt x="76040" y="114575"/>
                </a:lnTo>
                <a:lnTo>
                  <a:pt x="79709" y="121207"/>
                </a:lnTo>
                <a:lnTo>
                  <a:pt x="84445" y="127138"/>
                </a:lnTo>
                <a:lnTo>
                  <a:pt x="87570" y="137159"/>
                </a:lnTo>
                <a:lnTo>
                  <a:pt x="86154" y="145563"/>
                </a:lnTo>
                <a:lnTo>
                  <a:pt x="80968" y="151280"/>
                </a:lnTo>
                <a:lnTo>
                  <a:pt x="71788" y="154031"/>
                </a:lnTo>
                <a:lnTo>
                  <a:pt x="58131" y="153209"/>
                </a:lnTo>
                <a:lnTo>
                  <a:pt x="45124" y="149130"/>
                </a:lnTo>
                <a:lnTo>
                  <a:pt x="33364" y="142543"/>
                </a:lnTo>
                <a:lnTo>
                  <a:pt x="22459" y="134990"/>
                </a:lnTo>
                <a:lnTo>
                  <a:pt x="16506" y="131604"/>
                </a:lnTo>
                <a:lnTo>
                  <a:pt x="13574" y="125897"/>
                </a:lnTo>
                <a:lnTo>
                  <a:pt x="8792" y="113800"/>
                </a:lnTo>
                <a:lnTo>
                  <a:pt x="8572" y="107418"/>
                </a:lnTo>
                <a:lnTo>
                  <a:pt x="10027" y="101098"/>
                </a:lnTo>
                <a:lnTo>
                  <a:pt x="13996" y="97929"/>
                </a:lnTo>
                <a:lnTo>
                  <a:pt x="17475" y="94144"/>
                </a:lnTo>
                <a:lnTo>
                  <a:pt x="42850" y="60790"/>
                </a:lnTo>
                <a:lnTo>
                  <a:pt x="43642" y="49569"/>
                </a:lnTo>
                <a:lnTo>
                  <a:pt x="44752" y="38746"/>
                </a:lnTo>
                <a:lnTo>
                  <a:pt x="47172" y="27529"/>
                </a:lnTo>
                <a:lnTo>
                  <a:pt x="48345" y="22892"/>
                </a:lnTo>
                <a:close/>
              </a:path>
              <a:path w="316230" h="320675">
                <a:moveTo>
                  <a:pt x="271943" y="121797"/>
                </a:moveTo>
                <a:lnTo>
                  <a:pt x="282473" y="134986"/>
                </a:lnTo>
                <a:lnTo>
                  <a:pt x="287360" y="145178"/>
                </a:lnTo>
                <a:lnTo>
                  <a:pt x="288583" y="150781"/>
                </a:lnTo>
                <a:lnTo>
                  <a:pt x="289580" y="162208"/>
                </a:lnTo>
                <a:lnTo>
                  <a:pt x="289194" y="167831"/>
                </a:lnTo>
                <a:lnTo>
                  <a:pt x="288421" y="172970"/>
                </a:lnTo>
                <a:lnTo>
                  <a:pt x="282460" y="189930"/>
                </a:lnTo>
                <a:lnTo>
                  <a:pt x="273412" y="198951"/>
                </a:lnTo>
                <a:lnTo>
                  <a:pt x="260244" y="200778"/>
                </a:lnTo>
                <a:lnTo>
                  <a:pt x="243912" y="194570"/>
                </a:lnTo>
                <a:lnTo>
                  <a:pt x="242101" y="194337"/>
                </a:lnTo>
                <a:lnTo>
                  <a:pt x="240372" y="194206"/>
                </a:lnTo>
                <a:lnTo>
                  <a:pt x="238725" y="194179"/>
                </a:lnTo>
                <a:lnTo>
                  <a:pt x="229884" y="199390"/>
                </a:lnTo>
                <a:lnTo>
                  <a:pt x="233548" y="208049"/>
                </a:lnTo>
                <a:lnTo>
                  <a:pt x="233016" y="215525"/>
                </a:lnTo>
                <a:lnTo>
                  <a:pt x="233426" y="238429"/>
                </a:lnTo>
                <a:lnTo>
                  <a:pt x="233169" y="250321"/>
                </a:lnTo>
                <a:lnTo>
                  <a:pt x="233027" y="262356"/>
                </a:lnTo>
                <a:lnTo>
                  <a:pt x="213423" y="294796"/>
                </a:lnTo>
                <a:lnTo>
                  <a:pt x="212582" y="295778"/>
                </a:lnTo>
                <a:lnTo>
                  <a:pt x="211523" y="296487"/>
                </a:lnTo>
                <a:lnTo>
                  <a:pt x="210463" y="297195"/>
                </a:lnTo>
                <a:lnTo>
                  <a:pt x="206645" y="298520"/>
                </a:lnTo>
                <a:lnTo>
                  <a:pt x="204990" y="298482"/>
                </a:lnTo>
                <a:lnTo>
                  <a:pt x="200202" y="298591"/>
                </a:lnTo>
                <a:lnTo>
                  <a:pt x="199147" y="297269"/>
                </a:lnTo>
                <a:lnTo>
                  <a:pt x="195744" y="295043"/>
                </a:lnTo>
                <a:lnTo>
                  <a:pt x="193520" y="294293"/>
                </a:lnTo>
                <a:lnTo>
                  <a:pt x="193256" y="291926"/>
                </a:lnTo>
                <a:lnTo>
                  <a:pt x="188899" y="286469"/>
                </a:lnTo>
                <a:lnTo>
                  <a:pt x="182371" y="274221"/>
                </a:lnTo>
                <a:lnTo>
                  <a:pt x="180199" y="267430"/>
                </a:lnTo>
                <a:lnTo>
                  <a:pt x="173208" y="252566"/>
                </a:lnTo>
                <a:lnTo>
                  <a:pt x="117604" y="182920"/>
                </a:lnTo>
                <a:lnTo>
                  <a:pt x="120085" y="179921"/>
                </a:lnTo>
                <a:lnTo>
                  <a:pt x="123645" y="176239"/>
                </a:lnTo>
                <a:lnTo>
                  <a:pt x="132587" y="169119"/>
                </a:lnTo>
                <a:lnTo>
                  <a:pt x="134746" y="165717"/>
                </a:lnTo>
                <a:lnTo>
                  <a:pt x="140046" y="160142"/>
                </a:lnTo>
                <a:lnTo>
                  <a:pt x="99510" y="109369"/>
                </a:lnTo>
                <a:lnTo>
                  <a:pt x="97899" y="105316"/>
                </a:lnTo>
                <a:lnTo>
                  <a:pt x="93863" y="96189"/>
                </a:lnTo>
                <a:lnTo>
                  <a:pt x="92899" y="92946"/>
                </a:lnTo>
                <a:lnTo>
                  <a:pt x="197668" y="224174"/>
                </a:lnTo>
                <a:lnTo>
                  <a:pt x="205287" y="225575"/>
                </a:lnTo>
                <a:lnTo>
                  <a:pt x="210918" y="200060"/>
                </a:lnTo>
                <a:lnTo>
                  <a:pt x="209717" y="174129"/>
                </a:lnTo>
                <a:lnTo>
                  <a:pt x="203824" y="150464"/>
                </a:lnTo>
                <a:lnTo>
                  <a:pt x="192403" y="134123"/>
                </a:lnTo>
                <a:lnTo>
                  <a:pt x="162671" y="96883"/>
                </a:lnTo>
                <a:lnTo>
                  <a:pt x="163568" y="95971"/>
                </a:lnTo>
                <a:lnTo>
                  <a:pt x="169900" y="87618"/>
                </a:lnTo>
                <a:lnTo>
                  <a:pt x="171648" y="79629"/>
                </a:lnTo>
                <a:lnTo>
                  <a:pt x="235736" y="159903"/>
                </a:lnTo>
                <a:lnTo>
                  <a:pt x="243210" y="165193"/>
                </a:lnTo>
                <a:lnTo>
                  <a:pt x="256160" y="167164"/>
                </a:lnTo>
                <a:lnTo>
                  <a:pt x="257432" y="150438"/>
                </a:lnTo>
                <a:lnTo>
                  <a:pt x="253581" y="141543"/>
                </a:lnTo>
                <a:lnTo>
                  <a:pt x="175609" y="43881"/>
                </a:lnTo>
                <a:lnTo>
                  <a:pt x="192582" y="44784"/>
                </a:lnTo>
                <a:lnTo>
                  <a:pt x="239347" y="103360"/>
                </a:lnTo>
                <a:lnTo>
                  <a:pt x="267570" y="118355"/>
                </a:lnTo>
                <a:lnTo>
                  <a:pt x="271943" y="121797"/>
                </a:lnTo>
                <a:close/>
              </a:path>
              <a:path w="316230" h="320675">
                <a:moveTo>
                  <a:pt x="99510" y="109369"/>
                </a:moveTo>
                <a:lnTo>
                  <a:pt x="140046" y="160142"/>
                </a:lnTo>
                <a:lnTo>
                  <a:pt x="120727" y="152228"/>
                </a:lnTo>
                <a:lnTo>
                  <a:pt x="109892" y="138657"/>
                </a:lnTo>
                <a:lnTo>
                  <a:pt x="104342" y="121528"/>
                </a:lnTo>
                <a:lnTo>
                  <a:pt x="99510" y="109369"/>
                </a:lnTo>
                <a:close/>
              </a:path>
              <a:path w="316230" h="320675">
                <a:moveTo>
                  <a:pt x="199372" y="173385"/>
                </a:moveTo>
                <a:lnTo>
                  <a:pt x="193019" y="208173"/>
                </a:lnTo>
                <a:lnTo>
                  <a:pt x="193092" y="214371"/>
                </a:lnTo>
                <a:lnTo>
                  <a:pt x="194288" y="219940"/>
                </a:lnTo>
                <a:lnTo>
                  <a:pt x="92899" y="92946"/>
                </a:lnTo>
                <a:lnTo>
                  <a:pt x="90972" y="86461"/>
                </a:lnTo>
                <a:lnTo>
                  <a:pt x="87119" y="77565"/>
                </a:lnTo>
                <a:lnTo>
                  <a:pt x="84167" y="67761"/>
                </a:lnTo>
                <a:lnTo>
                  <a:pt x="48345" y="22892"/>
                </a:lnTo>
                <a:lnTo>
                  <a:pt x="49909" y="16709"/>
                </a:lnTo>
                <a:lnTo>
                  <a:pt x="178427" y="177683"/>
                </a:lnTo>
                <a:lnTo>
                  <a:pt x="189559" y="175343"/>
                </a:lnTo>
                <a:lnTo>
                  <a:pt x="199372" y="173385"/>
                </a:lnTo>
                <a:close/>
              </a:path>
              <a:path w="316230" h="320675">
                <a:moveTo>
                  <a:pt x="162671" y="96883"/>
                </a:moveTo>
                <a:lnTo>
                  <a:pt x="192403" y="134123"/>
                </a:lnTo>
                <a:lnTo>
                  <a:pt x="182278" y="149938"/>
                </a:lnTo>
                <a:lnTo>
                  <a:pt x="176206" y="162689"/>
                </a:lnTo>
                <a:lnTo>
                  <a:pt x="175236" y="171651"/>
                </a:lnTo>
                <a:lnTo>
                  <a:pt x="178427" y="177683"/>
                </a:lnTo>
                <a:lnTo>
                  <a:pt x="49909" y="16709"/>
                </a:lnTo>
                <a:lnTo>
                  <a:pt x="56739" y="4908"/>
                </a:lnTo>
                <a:lnTo>
                  <a:pt x="121556" y="86094"/>
                </a:lnTo>
                <a:lnTo>
                  <a:pt x="123990" y="83036"/>
                </a:lnTo>
                <a:lnTo>
                  <a:pt x="148517" y="113758"/>
                </a:lnTo>
                <a:lnTo>
                  <a:pt x="149428" y="112863"/>
                </a:lnTo>
                <a:lnTo>
                  <a:pt x="156392" y="103266"/>
                </a:lnTo>
                <a:lnTo>
                  <a:pt x="162671" y="96883"/>
                </a:lnTo>
                <a:close/>
              </a:path>
              <a:path w="316230" h="320675">
                <a:moveTo>
                  <a:pt x="83900" y="6360"/>
                </a:moveTo>
                <a:lnTo>
                  <a:pt x="87177" y="12500"/>
                </a:lnTo>
                <a:lnTo>
                  <a:pt x="89845" y="19913"/>
                </a:lnTo>
                <a:lnTo>
                  <a:pt x="92422" y="29248"/>
                </a:lnTo>
                <a:lnTo>
                  <a:pt x="96068" y="37885"/>
                </a:lnTo>
                <a:lnTo>
                  <a:pt x="100782" y="45825"/>
                </a:lnTo>
                <a:lnTo>
                  <a:pt x="104580" y="54654"/>
                </a:lnTo>
                <a:lnTo>
                  <a:pt x="108834" y="62018"/>
                </a:lnTo>
                <a:lnTo>
                  <a:pt x="112203" y="70309"/>
                </a:lnTo>
                <a:lnTo>
                  <a:pt x="121556" y="86094"/>
                </a:lnTo>
                <a:lnTo>
                  <a:pt x="56739" y="4908"/>
                </a:lnTo>
                <a:lnTo>
                  <a:pt x="58792" y="3409"/>
                </a:lnTo>
                <a:lnTo>
                  <a:pt x="59819" y="2659"/>
                </a:lnTo>
                <a:lnTo>
                  <a:pt x="62165" y="1527"/>
                </a:lnTo>
                <a:lnTo>
                  <a:pt x="67446" y="0"/>
                </a:lnTo>
                <a:lnTo>
                  <a:pt x="69343" y="340"/>
                </a:lnTo>
                <a:lnTo>
                  <a:pt x="72481" y="199"/>
                </a:lnTo>
                <a:lnTo>
                  <a:pt x="79006" y="2266"/>
                </a:lnTo>
                <a:lnTo>
                  <a:pt x="83900" y="6360"/>
                </a:lnTo>
                <a:close/>
              </a:path>
              <a:path w="316230" h="320675">
                <a:moveTo>
                  <a:pt x="149648" y="48002"/>
                </a:moveTo>
                <a:lnTo>
                  <a:pt x="172347" y="76434"/>
                </a:lnTo>
                <a:lnTo>
                  <a:pt x="158898" y="81979"/>
                </a:lnTo>
                <a:lnTo>
                  <a:pt x="155964" y="84410"/>
                </a:lnTo>
                <a:lnTo>
                  <a:pt x="153029" y="86841"/>
                </a:lnTo>
                <a:lnTo>
                  <a:pt x="149621" y="96821"/>
                </a:lnTo>
                <a:lnTo>
                  <a:pt x="148517" y="113758"/>
                </a:lnTo>
                <a:lnTo>
                  <a:pt x="123990" y="83036"/>
                </a:lnTo>
                <a:lnTo>
                  <a:pt x="126424" y="79979"/>
                </a:lnTo>
                <a:lnTo>
                  <a:pt x="136502" y="66141"/>
                </a:lnTo>
                <a:lnTo>
                  <a:pt x="140719" y="59210"/>
                </a:lnTo>
                <a:lnTo>
                  <a:pt x="141754" y="56435"/>
                </a:lnTo>
                <a:lnTo>
                  <a:pt x="144136" y="53311"/>
                </a:lnTo>
                <a:lnTo>
                  <a:pt x="148613" y="48742"/>
                </a:lnTo>
                <a:lnTo>
                  <a:pt x="149648" y="48002"/>
                </a:lnTo>
                <a:close/>
              </a:path>
              <a:path w="316230" h="320675">
                <a:moveTo>
                  <a:pt x="175609" y="43881"/>
                </a:moveTo>
                <a:lnTo>
                  <a:pt x="253581" y="141543"/>
                </a:lnTo>
                <a:lnTo>
                  <a:pt x="246327" y="136529"/>
                </a:lnTo>
                <a:lnTo>
                  <a:pt x="232513" y="135510"/>
                </a:lnTo>
                <a:lnTo>
                  <a:pt x="232811" y="150132"/>
                </a:lnTo>
                <a:lnTo>
                  <a:pt x="235736" y="159903"/>
                </a:lnTo>
                <a:lnTo>
                  <a:pt x="171648" y="79629"/>
                </a:lnTo>
                <a:lnTo>
                  <a:pt x="172347" y="76434"/>
                </a:lnTo>
                <a:lnTo>
                  <a:pt x="149648" y="48002"/>
                </a:lnTo>
                <a:lnTo>
                  <a:pt x="150682" y="47262"/>
                </a:lnTo>
                <a:lnTo>
                  <a:pt x="151717" y="46522"/>
                </a:lnTo>
                <a:lnTo>
                  <a:pt x="157668" y="43799"/>
                </a:lnTo>
                <a:lnTo>
                  <a:pt x="160486" y="43258"/>
                </a:lnTo>
                <a:lnTo>
                  <a:pt x="167791" y="42231"/>
                </a:lnTo>
                <a:lnTo>
                  <a:pt x="171215" y="42447"/>
                </a:lnTo>
                <a:lnTo>
                  <a:pt x="173912" y="43790"/>
                </a:lnTo>
                <a:lnTo>
                  <a:pt x="175609" y="43881"/>
                </a:lnTo>
                <a:close/>
              </a:path>
              <a:path w="316230" h="320675">
                <a:moveTo>
                  <a:pt x="309455" y="26297"/>
                </a:moveTo>
                <a:lnTo>
                  <a:pt x="314868" y="41219"/>
                </a:lnTo>
                <a:lnTo>
                  <a:pt x="316039" y="46757"/>
                </a:lnTo>
                <a:lnTo>
                  <a:pt x="315447" y="52121"/>
                </a:lnTo>
                <a:lnTo>
                  <a:pt x="310734" y="62502"/>
                </a:lnTo>
                <a:lnTo>
                  <a:pt x="307299" y="66341"/>
                </a:lnTo>
                <a:lnTo>
                  <a:pt x="301792" y="69622"/>
                </a:lnTo>
                <a:lnTo>
                  <a:pt x="286868" y="77390"/>
                </a:lnTo>
                <a:lnTo>
                  <a:pt x="272028" y="85264"/>
                </a:lnTo>
                <a:lnTo>
                  <a:pt x="256210" y="93949"/>
                </a:lnTo>
                <a:lnTo>
                  <a:pt x="239347" y="103360"/>
                </a:lnTo>
                <a:lnTo>
                  <a:pt x="192582" y="44784"/>
                </a:lnTo>
                <a:lnTo>
                  <a:pt x="195404" y="44249"/>
                </a:lnTo>
                <a:lnTo>
                  <a:pt x="222658" y="78386"/>
                </a:lnTo>
                <a:lnTo>
                  <a:pt x="225615" y="80054"/>
                </a:lnTo>
                <a:lnTo>
                  <a:pt x="261396" y="65840"/>
                </a:lnTo>
                <a:lnTo>
                  <a:pt x="275444" y="50869"/>
                </a:lnTo>
                <a:lnTo>
                  <a:pt x="252683" y="22359"/>
                </a:lnTo>
                <a:lnTo>
                  <a:pt x="255158" y="21388"/>
                </a:lnTo>
                <a:lnTo>
                  <a:pt x="268404" y="19660"/>
                </a:lnTo>
                <a:lnTo>
                  <a:pt x="282587" y="19105"/>
                </a:lnTo>
                <a:lnTo>
                  <a:pt x="296031" y="19660"/>
                </a:lnTo>
                <a:lnTo>
                  <a:pt x="303952" y="21439"/>
                </a:lnTo>
                <a:lnTo>
                  <a:pt x="309455" y="26297"/>
                </a:lnTo>
                <a:close/>
              </a:path>
              <a:path w="316230" h="320675">
                <a:moveTo>
                  <a:pt x="252683" y="22359"/>
                </a:moveTo>
                <a:lnTo>
                  <a:pt x="275444" y="50869"/>
                </a:lnTo>
                <a:lnTo>
                  <a:pt x="260008" y="47818"/>
                </a:lnTo>
                <a:lnTo>
                  <a:pt x="243643" y="49711"/>
                </a:lnTo>
                <a:lnTo>
                  <a:pt x="229033" y="55838"/>
                </a:lnTo>
                <a:lnTo>
                  <a:pt x="224444" y="60266"/>
                </a:lnTo>
                <a:lnTo>
                  <a:pt x="223526" y="61152"/>
                </a:lnTo>
                <a:lnTo>
                  <a:pt x="222608" y="62038"/>
                </a:lnTo>
                <a:lnTo>
                  <a:pt x="221690" y="62924"/>
                </a:lnTo>
                <a:lnTo>
                  <a:pt x="220772" y="63810"/>
                </a:lnTo>
                <a:lnTo>
                  <a:pt x="219854" y="64695"/>
                </a:lnTo>
                <a:lnTo>
                  <a:pt x="218037" y="68526"/>
                </a:lnTo>
                <a:lnTo>
                  <a:pt x="217825" y="72332"/>
                </a:lnTo>
                <a:lnTo>
                  <a:pt x="195404" y="44249"/>
                </a:lnTo>
                <a:lnTo>
                  <a:pt x="209519" y="41573"/>
                </a:lnTo>
                <a:lnTo>
                  <a:pt x="225562" y="35205"/>
                </a:lnTo>
                <a:lnTo>
                  <a:pt x="241545" y="26728"/>
                </a:lnTo>
                <a:lnTo>
                  <a:pt x="252683" y="22359"/>
                </a:lnTo>
                <a:close/>
              </a:path>
            </a:pathLst>
          </a:custGeom>
          <a:solidFill>
            <a:srgbClr val="CA69A2">
              <a:alpha val="7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854" y="7869212"/>
            <a:ext cx="2781299" cy="24177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35859" y="742538"/>
            <a:ext cx="3529123" cy="314324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07132" y="1959758"/>
            <a:ext cx="7523067" cy="10220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20" dirty="0"/>
              <a:t>Project</a:t>
            </a:r>
            <a:r>
              <a:rPr sz="6550" spc="-170" dirty="0"/>
              <a:t> </a:t>
            </a:r>
            <a:r>
              <a:rPr lang="en-US" sz="6550" spc="475" dirty="0"/>
              <a:t>O</a:t>
            </a:r>
            <a:r>
              <a:rPr sz="6550" spc="475" dirty="0"/>
              <a:t>verview</a:t>
            </a:r>
            <a:endParaRPr sz="6550" dirty="0"/>
          </a:p>
        </p:txBody>
      </p:sp>
      <p:sp>
        <p:nvSpPr>
          <p:cNvPr id="14" name="object 14"/>
          <p:cNvSpPr txBox="1"/>
          <p:nvPr/>
        </p:nvSpPr>
        <p:spPr>
          <a:xfrm>
            <a:off x="-6151" y="4551324"/>
            <a:ext cx="18300700" cy="535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6400"/>
              </a:lnSpc>
              <a:spcBef>
                <a:spcPts val="100"/>
              </a:spcBef>
            </a:pPr>
            <a:r>
              <a:rPr sz="4700" dirty="0">
                <a:latin typeface="Georgia"/>
                <a:cs typeface="Georgia"/>
              </a:rPr>
              <a:t>The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student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portfolio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is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personalized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website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designed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spc="80" dirty="0">
                <a:latin typeface="Georgia"/>
                <a:cs typeface="Georgia"/>
              </a:rPr>
              <a:t>to</a:t>
            </a:r>
            <a:r>
              <a:rPr sz="4700" spc="4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highlight </a:t>
            </a:r>
            <a:r>
              <a:rPr sz="4700" dirty="0">
                <a:latin typeface="Georgia"/>
                <a:cs typeface="Georgia"/>
              </a:rPr>
              <a:t>academic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achievements,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technical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skills,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creative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projects.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-25" dirty="0">
                <a:latin typeface="Georgia"/>
                <a:cs typeface="Georgia"/>
              </a:rPr>
              <a:t>It </a:t>
            </a:r>
            <a:r>
              <a:rPr sz="4700" spc="55" dirty="0">
                <a:latin typeface="Georgia"/>
                <a:cs typeface="Georgia"/>
              </a:rPr>
              <a:t>provides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well-</a:t>
            </a:r>
            <a:r>
              <a:rPr sz="4700" spc="45" dirty="0">
                <a:latin typeface="Georgia"/>
                <a:cs typeface="Georgia"/>
              </a:rPr>
              <a:t>organized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platform</a:t>
            </a:r>
            <a:r>
              <a:rPr sz="4700" spc="-5" dirty="0">
                <a:latin typeface="Georgia"/>
                <a:cs typeface="Georgia"/>
              </a:rPr>
              <a:t> </a:t>
            </a:r>
            <a:r>
              <a:rPr sz="4700" spc="80" dirty="0">
                <a:latin typeface="Georgia"/>
                <a:cs typeface="Georgia"/>
              </a:rPr>
              <a:t>to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present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personal</a:t>
            </a:r>
            <a:r>
              <a:rPr sz="4700" spc="-10" dirty="0">
                <a:latin typeface="Georgia"/>
                <a:cs typeface="Georgia"/>
              </a:rPr>
              <a:t> details, </a:t>
            </a:r>
            <a:r>
              <a:rPr sz="4700" dirty="0">
                <a:latin typeface="Georgia"/>
                <a:cs typeface="Georgia"/>
              </a:rPr>
              <a:t>educational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background,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project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work.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The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portfolio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spc="-20" dirty="0">
                <a:latin typeface="Georgia"/>
                <a:cs typeface="Georgia"/>
              </a:rPr>
              <a:t>also </a:t>
            </a:r>
            <a:r>
              <a:rPr sz="4700" dirty="0">
                <a:latin typeface="Georgia"/>
                <a:cs typeface="Georgia"/>
              </a:rPr>
              <a:t>includes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spc="70" dirty="0">
                <a:latin typeface="Georgia"/>
                <a:cs typeface="Georgia"/>
              </a:rPr>
              <a:t>interactive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features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like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images,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links,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-35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contact</a:t>
            </a:r>
            <a:r>
              <a:rPr sz="4700" spc="117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section.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Overall,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it</a:t>
            </a:r>
            <a:r>
              <a:rPr sz="4700" spc="-50" dirty="0">
                <a:latin typeface="Georgia"/>
                <a:cs typeface="Georgia"/>
              </a:rPr>
              <a:t> </a:t>
            </a:r>
            <a:r>
              <a:rPr sz="4700" spc="80" dirty="0">
                <a:latin typeface="Georgia"/>
                <a:cs typeface="Georgia"/>
              </a:rPr>
              <a:t>serves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as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-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digital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resume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spc="70" dirty="0">
                <a:latin typeface="Georgia"/>
                <a:cs typeface="Georgia"/>
              </a:rPr>
              <a:t>that</a:t>
            </a:r>
            <a:r>
              <a:rPr sz="4700" spc="-50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reflects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spc="-20" dirty="0">
                <a:latin typeface="Georgia"/>
                <a:cs typeface="Georgia"/>
              </a:rPr>
              <a:t>both </a:t>
            </a:r>
            <a:r>
              <a:rPr sz="4700" dirty="0">
                <a:latin typeface="Georgia"/>
                <a:cs typeface="Georgia"/>
              </a:rPr>
              <a:t>professionalism</a:t>
            </a:r>
            <a:r>
              <a:rPr sz="4700" spc="114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114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individuality.</a:t>
            </a:r>
            <a:endParaRPr sz="47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D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80979" y="330377"/>
            <a:ext cx="10438765" cy="8928100"/>
            <a:chOff x="4780979" y="330377"/>
            <a:chExt cx="10438765" cy="8928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5491" y="1028699"/>
              <a:ext cx="8134349" cy="8229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0979" y="330377"/>
              <a:ext cx="4772024" cy="4295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7170" y="4477507"/>
              <a:ext cx="4772024" cy="4295774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187067" y="7353166"/>
            <a:ext cx="45085" cy="60325"/>
          </a:xfrm>
          <a:custGeom>
            <a:avLst/>
            <a:gdLst/>
            <a:ahLst/>
            <a:cxnLst/>
            <a:rect l="l" t="t" r="r" b="b"/>
            <a:pathLst>
              <a:path w="45085" h="60325">
                <a:moveTo>
                  <a:pt x="2895" y="59888"/>
                </a:moveTo>
                <a:lnTo>
                  <a:pt x="0" y="39699"/>
                </a:lnTo>
                <a:lnTo>
                  <a:pt x="5030" y="21008"/>
                </a:lnTo>
                <a:lnTo>
                  <a:pt x="17486" y="6784"/>
                </a:lnTo>
                <a:lnTo>
                  <a:pt x="36867" y="0"/>
                </a:lnTo>
                <a:lnTo>
                  <a:pt x="44799" y="20754"/>
                </a:lnTo>
                <a:lnTo>
                  <a:pt x="39354" y="40427"/>
                </a:lnTo>
                <a:lnTo>
                  <a:pt x="24173" y="54857"/>
                </a:lnTo>
                <a:lnTo>
                  <a:pt x="2895" y="59888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9812" y="7671341"/>
            <a:ext cx="26670" cy="34925"/>
          </a:xfrm>
          <a:custGeom>
            <a:avLst/>
            <a:gdLst/>
            <a:ahLst/>
            <a:cxnLst/>
            <a:rect l="l" t="t" r="r" b="b"/>
            <a:pathLst>
              <a:path w="26669" h="34925">
                <a:moveTo>
                  <a:pt x="4007" y="34603"/>
                </a:moveTo>
                <a:lnTo>
                  <a:pt x="0" y="21511"/>
                </a:lnTo>
                <a:lnTo>
                  <a:pt x="3613" y="9621"/>
                </a:lnTo>
                <a:lnTo>
                  <a:pt x="11985" y="1571"/>
                </a:lnTo>
                <a:lnTo>
                  <a:pt x="22255" y="0"/>
                </a:lnTo>
                <a:lnTo>
                  <a:pt x="26399" y="14094"/>
                </a:lnTo>
                <a:lnTo>
                  <a:pt x="24579" y="24271"/>
                </a:lnTo>
                <a:lnTo>
                  <a:pt x="17034" y="30964"/>
                </a:lnTo>
                <a:lnTo>
                  <a:pt x="4007" y="34603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74383" y="7331133"/>
            <a:ext cx="49530" cy="47625"/>
          </a:xfrm>
          <a:custGeom>
            <a:avLst/>
            <a:gdLst/>
            <a:ahLst/>
            <a:cxnLst/>
            <a:rect l="l" t="t" r="r" b="b"/>
            <a:pathLst>
              <a:path w="49530" h="47625">
                <a:moveTo>
                  <a:pt x="13928" y="47221"/>
                </a:moveTo>
                <a:lnTo>
                  <a:pt x="0" y="24362"/>
                </a:lnTo>
                <a:lnTo>
                  <a:pt x="9641" y="12045"/>
                </a:lnTo>
                <a:lnTo>
                  <a:pt x="18381" y="6303"/>
                </a:lnTo>
                <a:lnTo>
                  <a:pt x="40038" y="0"/>
                </a:lnTo>
                <a:lnTo>
                  <a:pt x="49437" y="11521"/>
                </a:lnTo>
                <a:lnTo>
                  <a:pt x="45237" y="23192"/>
                </a:lnTo>
                <a:lnTo>
                  <a:pt x="31910" y="35072"/>
                </a:lnTo>
                <a:lnTo>
                  <a:pt x="13928" y="47221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32202" y="7380490"/>
            <a:ext cx="66040" cy="146050"/>
          </a:xfrm>
          <a:custGeom>
            <a:avLst/>
            <a:gdLst/>
            <a:ahLst/>
            <a:cxnLst/>
            <a:rect l="l" t="t" r="r" b="b"/>
            <a:pathLst>
              <a:path w="66039" h="146050">
                <a:moveTo>
                  <a:pt x="49161" y="120611"/>
                </a:moveTo>
                <a:lnTo>
                  <a:pt x="38049" y="90716"/>
                </a:lnTo>
                <a:lnTo>
                  <a:pt x="32854" y="92214"/>
                </a:lnTo>
                <a:lnTo>
                  <a:pt x="26695" y="97459"/>
                </a:lnTo>
                <a:lnTo>
                  <a:pt x="23152" y="91973"/>
                </a:lnTo>
                <a:lnTo>
                  <a:pt x="1409" y="115684"/>
                </a:lnTo>
                <a:lnTo>
                  <a:pt x="0" y="133375"/>
                </a:lnTo>
                <a:lnTo>
                  <a:pt x="11480" y="143878"/>
                </a:lnTo>
                <a:lnTo>
                  <a:pt x="28460" y="146024"/>
                </a:lnTo>
                <a:lnTo>
                  <a:pt x="43497" y="138658"/>
                </a:lnTo>
                <a:lnTo>
                  <a:pt x="49161" y="120611"/>
                </a:lnTo>
                <a:close/>
              </a:path>
              <a:path w="66039" h="146050">
                <a:moveTo>
                  <a:pt x="65976" y="21094"/>
                </a:moveTo>
                <a:lnTo>
                  <a:pt x="45567" y="0"/>
                </a:lnTo>
                <a:lnTo>
                  <a:pt x="28968" y="14236"/>
                </a:lnTo>
                <a:lnTo>
                  <a:pt x="20421" y="30429"/>
                </a:lnTo>
                <a:lnTo>
                  <a:pt x="19088" y="48374"/>
                </a:lnTo>
                <a:lnTo>
                  <a:pt x="24168" y="67906"/>
                </a:lnTo>
                <a:lnTo>
                  <a:pt x="49987" y="66306"/>
                </a:lnTo>
                <a:lnTo>
                  <a:pt x="65684" y="46951"/>
                </a:lnTo>
                <a:lnTo>
                  <a:pt x="65976" y="21094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9475" y="7210289"/>
            <a:ext cx="15875" cy="21590"/>
          </a:xfrm>
          <a:custGeom>
            <a:avLst/>
            <a:gdLst/>
            <a:ahLst/>
            <a:cxnLst/>
            <a:rect l="l" t="t" r="r" b="b"/>
            <a:pathLst>
              <a:path w="15875" h="21590">
                <a:moveTo>
                  <a:pt x="5960" y="21170"/>
                </a:moveTo>
                <a:lnTo>
                  <a:pt x="241" y="13588"/>
                </a:lnTo>
                <a:lnTo>
                  <a:pt x="0" y="4369"/>
                </a:lnTo>
                <a:lnTo>
                  <a:pt x="8867" y="0"/>
                </a:lnTo>
                <a:lnTo>
                  <a:pt x="13478" y="7668"/>
                </a:lnTo>
                <a:lnTo>
                  <a:pt x="15807" y="11404"/>
                </a:lnTo>
                <a:lnTo>
                  <a:pt x="10226" y="13346"/>
                </a:lnTo>
                <a:lnTo>
                  <a:pt x="11731" y="17034"/>
                </a:lnTo>
                <a:lnTo>
                  <a:pt x="13526" y="20626"/>
                </a:lnTo>
                <a:lnTo>
                  <a:pt x="5960" y="21170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5957" y="7586216"/>
            <a:ext cx="22225" cy="27940"/>
          </a:xfrm>
          <a:custGeom>
            <a:avLst/>
            <a:gdLst/>
            <a:ahLst/>
            <a:cxnLst/>
            <a:rect l="l" t="t" r="r" b="b"/>
            <a:pathLst>
              <a:path w="22225" h="27940">
                <a:moveTo>
                  <a:pt x="10434" y="27614"/>
                </a:moveTo>
                <a:lnTo>
                  <a:pt x="0" y="10434"/>
                </a:lnTo>
                <a:lnTo>
                  <a:pt x="17180" y="0"/>
                </a:lnTo>
                <a:lnTo>
                  <a:pt x="21592" y="8389"/>
                </a:lnTo>
                <a:lnTo>
                  <a:pt x="21942" y="15791"/>
                </a:lnTo>
                <a:lnTo>
                  <a:pt x="18224" y="22201"/>
                </a:lnTo>
                <a:lnTo>
                  <a:pt x="10434" y="27614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7419" y="7023886"/>
            <a:ext cx="123189" cy="222885"/>
          </a:xfrm>
          <a:custGeom>
            <a:avLst/>
            <a:gdLst/>
            <a:ahLst/>
            <a:cxnLst/>
            <a:rect l="l" t="t" r="r" b="b"/>
            <a:pathLst>
              <a:path w="123189" h="222884">
                <a:moveTo>
                  <a:pt x="65582" y="10083"/>
                </a:moveTo>
                <a:lnTo>
                  <a:pt x="65316" y="0"/>
                </a:lnTo>
                <a:lnTo>
                  <a:pt x="56286" y="5067"/>
                </a:lnTo>
                <a:lnTo>
                  <a:pt x="50393" y="10922"/>
                </a:lnTo>
                <a:lnTo>
                  <a:pt x="47993" y="17640"/>
                </a:lnTo>
                <a:lnTo>
                  <a:pt x="49441" y="25336"/>
                </a:lnTo>
                <a:lnTo>
                  <a:pt x="59067" y="25069"/>
                </a:lnTo>
                <a:lnTo>
                  <a:pt x="63969" y="19215"/>
                </a:lnTo>
                <a:lnTo>
                  <a:pt x="65582" y="10083"/>
                </a:lnTo>
                <a:close/>
              </a:path>
              <a:path w="123189" h="222884">
                <a:moveTo>
                  <a:pt x="122821" y="161759"/>
                </a:moveTo>
                <a:lnTo>
                  <a:pt x="121399" y="127406"/>
                </a:lnTo>
                <a:lnTo>
                  <a:pt x="111620" y="93751"/>
                </a:lnTo>
                <a:lnTo>
                  <a:pt x="97929" y="66243"/>
                </a:lnTo>
                <a:lnTo>
                  <a:pt x="68046" y="74193"/>
                </a:lnTo>
                <a:lnTo>
                  <a:pt x="47612" y="84213"/>
                </a:lnTo>
                <a:lnTo>
                  <a:pt x="33185" y="98907"/>
                </a:lnTo>
                <a:lnTo>
                  <a:pt x="21348" y="120891"/>
                </a:lnTo>
                <a:lnTo>
                  <a:pt x="17145" y="126174"/>
                </a:lnTo>
                <a:lnTo>
                  <a:pt x="5562" y="134975"/>
                </a:lnTo>
                <a:lnTo>
                  <a:pt x="2082" y="140449"/>
                </a:lnTo>
                <a:lnTo>
                  <a:pt x="0" y="183883"/>
                </a:lnTo>
                <a:lnTo>
                  <a:pt x="17538" y="211670"/>
                </a:lnTo>
                <a:lnTo>
                  <a:pt x="47053" y="222821"/>
                </a:lnTo>
                <a:lnTo>
                  <a:pt x="80899" y="216369"/>
                </a:lnTo>
                <a:lnTo>
                  <a:pt x="111417" y="191312"/>
                </a:lnTo>
                <a:lnTo>
                  <a:pt x="122821" y="161759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4944" y="7161417"/>
            <a:ext cx="41910" cy="53340"/>
          </a:xfrm>
          <a:custGeom>
            <a:avLst/>
            <a:gdLst/>
            <a:ahLst/>
            <a:cxnLst/>
            <a:rect l="l" t="t" r="r" b="b"/>
            <a:pathLst>
              <a:path w="41910" h="53340">
                <a:moveTo>
                  <a:pt x="11010" y="52996"/>
                </a:moveTo>
                <a:lnTo>
                  <a:pt x="0" y="33748"/>
                </a:lnTo>
                <a:lnTo>
                  <a:pt x="2529" y="15997"/>
                </a:lnTo>
                <a:lnTo>
                  <a:pt x="14941" y="3496"/>
                </a:lnTo>
                <a:lnTo>
                  <a:pt x="33578" y="0"/>
                </a:lnTo>
                <a:lnTo>
                  <a:pt x="41456" y="16545"/>
                </a:lnTo>
                <a:lnTo>
                  <a:pt x="39165" y="30593"/>
                </a:lnTo>
                <a:lnTo>
                  <a:pt x="28438" y="42593"/>
                </a:lnTo>
                <a:lnTo>
                  <a:pt x="11010" y="52996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06331" y="7415287"/>
            <a:ext cx="24130" cy="36830"/>
          </a:xfrm>
          <a:custGeom>
            <a:avLst/>
            <a:gdLst/>
            <a:ahLst/>
            <a:cxnLst/>
            <a:rect l="l" t="t" r="r" b="b"/>
            <a:pathLst>
              <a:path w="24130" h="36829">
                <a:moveTo>
                  <a:pt x="6925" y="36835"/>
                </a:moveTo>
                <a:lnTo>
                  <a:pt x="0" y="25388"/>
                </a:lnTo>
                <a:lnTo>
                  <a:pt x="950" y="15869"/>
                </a:lnTo>
                <a:lnTo>
                  <a:pt x="7096" y="7625"/>
                </a:lnTo>
                <a:lnTo>
                  <a:pt x="15758" y="0"/>
                </a:lnTo>
                <a:lnTo>
                  <a:pt x="22841" y="11454"/>
                </a:lnTo>
                <a:lnTo>
                  <a:pt x="23717" y="21420"/>
                </a:lnTo>
                <a:lnTo>
                  <a:pt x="18406" y="29885"/>
                </a:lnTo>
                <a:lnTo>
                  <a:pt x="6925" y="36835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7799" y="-2726"/>
            <a:ext cx="3340199" cy="254250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843229" y="7446154"/>
            <a:ext cx="25400" cy="53340"/>
          </a:xfrm>
          <a:custGeom>
            <a:avLst/>
            <a:gdLst/>
            <a:ahLst/>
            <a:cxnLst/>
            <a:rect l="l" t="t" r="r" b="b"/>
            <a:pathLst>
              <a:path w="25400" h="53340">
                <a:moveTo>
                  <a:pt x="2785" y="52996"/>
                </a:moveTo>
                <a:lnTo>
                  <a:pt x="0" y="37700"/>
                </a:lnTo>
                <a:lnTo>
                  <a:pt x="6304" y="24605"/>
                </a:lnTo>
                <a:lnTo>
                  <a:pt x="16503" y="12457"/>
                </a:lnTo>
                <a:lnTo>
                  <a:pt x="25401" y="0"/>
                </a:lnTo>
                <a:lnTo>
                  <a:pt x="22850" y="14020"/>
                </a:lnTo>
                <a:lnTo>
                  <a:pt x="19772" y="27899"/>
                </a:lnTo>
                <a:lnTo>
                  <a:pt x="13854" y="41078"/>
                </a:lnTo>
                <a:lnTo>
                  <a:pt x="2785" y="52996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6637" y="7602669"/>
            <a:ext cx="21590" cy="40640"/>
          </a:xfrm>
          <a:custGeom>
            <a:avLst/>
            <a:gdLst/>
            <a:ahLst/>
            <a:cxnLst/>
            <a:rect l="l" t="t" r="r" b="b"/>
            <a:pathLst>
              <a:path w="21589" h="40640">
                <a:moveTo>
                  <a:pt x="516" y="40378"/>
                </a:moveTo>
                <a:lnTo>
                  <a:pt x="0" y="29285"/>
                </a:lnTo>
                <a:lnTo>
                  <a:pt x="6140" y="19807"/>
                </a:lnTo>
                <a:lnTo>
                  <a:pt x="13108" y="10520"/>
                </a:lnTo>
                <a:lnTo>
                  <a:pt x="15075" y="0"/>
                </a:lnTo>
                <a:lnTo>
                  <a:pt x="21413" y="4923"/>
                </a:lnTo>
                <a:lnTo>
                  <a:pt x="18861" y="16822"/>
                </a:lnTo>
                <a:lnTo>
                  <a:pt x="10776" y="30404"/>
                </a:lnTo>
                <a:lnTo>
                  <a:pt x="516" y="40378"/>
                </a:lnTo>
                <a:close/>
              </a:path>
            </a:pathLst>
          </a:custGeom>
          <a:solidFill>
            <a:srgbClr val="F6C2D4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747639"/>
            <a:ext cx="3878749" cy="25455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93558" y="6675657"/>
            <a:ext cx="3743324" cy="36099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6862" y="0"/>
            <a:ext cx="3905249" cy="3710632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789208" y="1800141"/>
            <a:ext cx="5112432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0" spc="409" dirty="0"/>
              <a:t>End</a:t>
            </a:r>
            <a:r>
              <a:rPr sz="6500" spc="-204" dirty="0"/>
              <a:t> </a:t>
            </a:r>
            <a:r>
              <a:rPr lang="en-US" sz="6500" spc="350" dirty="0"/>
              <a:t>U</a:t>
            </a:r>
            <a:r>
              <a:rPr sz="6500" spc="350" dirty="0"/>
              <a:t>sers</a:t>
            </a:r>
            <a:endParaRPr sz="6500" dirty="0"/>
          </a:p>
        </p:txBody>
      </p:sp>
      <p:sp>
        <p:nvSpPr>
          <p:cNvPr id="23" name="object 23"/>
          <p:cNvSpPr txBox="1"/>
          <p:nvPr/>
        </p:nvSpPr>
        <p:spPr>
          <a:xfrm>
            <a:off x="74959" y="3978136"/>
            <a:ext cx="1813814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06400"/>
              </a:lnSpc>
              <a:spcBef>
                <a:spcPts val="100"/>
              </a:spcBef>
            </a:pPr>
            <a:r>
              <a:rPr sz="4700" dirty="0">
                <a:latin typeface="Georgia"/>
                <a:cs typeface="Georgia"/>
              </a:rPr>
              <a:t>The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end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users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of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student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portfolio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include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teachers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-10" dirty="0">
                <a:latin typeface="Georgia"/>
                <a:cs typeface="Georgia"/>
              </a:rPr>
              <a:t> professors </a:t>
            </a:r>
            <a:r>
              <a:rPr sz="4700" spc="105" dirty="0">
                <a:latin typeface="Georgia"/>
                <a:cs typeface="Georgia"/>
              </a:rPr>
              <a:t>who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assess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academic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growth.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Recruiters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employers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use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it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to </a:t>
            </a:r>
            <a:r>
              <a:rPr sz="4700" spc="60" dirty="0">
                <a:latin typeface="Georgia"/>
                <a:cs typeface="Georgia"/>
              </a:rPr>
              <a:t>evaluate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skills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75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projects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for</a:t>
            </a:r>
            <a:r>
              <a:rPr sz="4700" spc="7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career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opportunities.</a:t>
            </a:r>
            <a:r>
              <a:rPr sz="4700" spc="7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Peers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spc="-25" dirty="0">
                <a:latin typeface="Georgia"/>
                <a:cs typeface="Georgia"/>
              </a:rPr>
              <a:t>and </a:t>
            </a:r>
            <a:r>
              <a:rPr sz="4700" dirty="0">
                <a:latin typeface="Georgia"/>
                <a:cs typeface="Georgia"/>
              </a:rPr>
              <a:t>classmates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95" dirty="0">
                <a:latin typeface="Georgia"/>
                <a:cs typeface="Georgia"/>
              </a:rPr>
              <a:t>may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also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140" dirty="0">
                <a:latin typeface="Georgia"/>
                <a:cs typeface="Georgia"/>
              </a:rPr>
              <a:t>view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it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for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collaboration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inspiration.</a:t>
            </a:r>
            <a:r>
              <a:rPr lang="en-US"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Additionally,</a:t>
            </a:r>
            <a:r>
              <a:rPr sz="4700" spc="-60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mentors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institutions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can</a:t>
            </a:r>
            <a:r>
              <a:rPr sz="4700" spc="-60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use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it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spc="80" dirty="0">
                <a:latin typeface="Georgia"/>
                <a:cs typeface="Georgia"/>
              </a:rPr>
              <a:t>to</a:t>
            </a:r>
            <a:r>
              <a:rPr sz="4700" spc="-55" dirty="0">
                <a:latin typeface="Georgia"/>
                <a:cs typeface="Georgia"/>
              </a:rPr>
              <a:t> </a:t>
            </a:r>
            <a:r>
              <a:rPr sz="4700" spc="70" dirty="0">
                <a:latin typeface="Georgia"/>
                <a:cs typeface="Georgia"/>
              </a:rPr>
              <a:t>track</a:t>
            </a:r>
            <a:r>
              <a:rPr sz="4700" spc="-6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overall development.</a:t>
            </a:r>
            <a:endParaRPr sz="47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837805" cy="6189345"/>
            <a:chOff x="0" y="0"/>
            <a:chExt cx="7837805" cy="6189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37507" cy="6188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737454" cy="289848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38789" y="0"/>
            <a:ext cx="3124199" cy="36811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26800" y="1943745"/>
            <a:ext cx="9811989" cy="1015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0" spc="-215" dirty="0"/>
              <a:t>T</a:t>
            </a:r>
            <a:r>
              <a:rPr sz="6500" spc="295" dirty="0"/>
              <a:t>o</a:t>
            </a:r>
            <a:r>
              <a:rPr sz="6500" spc="285" dirty="0"/>
              <a:t>o</a:t>
            </a:r>
            <a:r>
              <a:rPr sz="6500" spc="295" dirty="0"/>
              <a:t>l</a:t>
            </a:r>
            <a:r>
              <a:rPr sz="6500" spc="300" dirty="0"/>
              <a:t>s</a:t>
            </a:r>
            <a:r>
              <a:rPr sz="6500" spc="-175" dirty="0"/>
              <a:t> </a:t>
            </a:r>
            <a:r>
              <a:rPr sz="6500" spc="665" dirty="0"/>
              <a:t>and</a:t>
            </a:r>
            <a:r>
              <a:rPr sz="6500" spc="-180" dirty="0"/>
              <a:t> </a:t>
            </a:r>
            <a:r>
              <a:rPr lang="en-US" sz="6500" spc="300" dirty="0"/>
              <a:t>T</a:t>
            </a:r>
            <a:r>
              <a:rPr sz="6500" spc="300" dirty="0"/>
              <a:t>echnologies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203844" y="4341755"/>
            <a:ext cx="1788033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182880" indent="-635" algn="just">
              <a:lnSpc>
                <a:spcPct val="106400"/>
              </a:lnSpc>
              <a:spcBef>
                <a:spcPts val="100"/>
              </a:spcBef>
            </a:pPr>
            <a:r>
              <a:rPr sz="4700" dirty="0">
                <a:latin typeface="Georgia"/>
                <a:cs typeface="Georgia"/>
              </a:rPr>
              <a:t>The</a:t>
            </a:r>
            <a:r>
              <a:rPr sz="4700" spc="-5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student</a:t>
            </a:r>
            <a:r>
              <a:rPr sz="4700" dirty="0">
                <a:latin typeface="Georgia"/>
                <a:cs typeface="Georgia"/>
              </a:rPr>
              <a:t> portfolio</a:t>
            </a:r>
            <a:r>
              <a:rPr sz="4700" spc="-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is </a:t>
            </a:r>
            <a:r>
              <a:rPr sz="4700" spc="50" dirty="0">
                <a:latin typeface="Georgia"/>
                <a:cs typeface="Georgia"/>
              </a:rPr>
              <a:t>developed</a:t>
            </a:r>
            <a:r>
              <a:rPr sz="4700" dirty="0">
                <a:latin typeface="Georgia"/>
                <a:cs typeface="Georgia"/>
              </a:rPr>
              <a:t> using</a:t>
            </a:r>
            <a:r>
              <a:rPr sz="4700" spc="-5" dirty="0">
                <a:latin typeface="Georgia"/>
                <a:cs typeface="Georgia"/>
              </a:rPr>
              <a:t> </a:t>
            </a:r>
            <a:r>
              <a:rPr sz="4700" spc="-180" dirty="0">
                <a:latin typeface="Georgia"/>
                <a:cs typeface="Georgia"/>
              </a:rPr>
              <a:t>HTML</a:t>
            </a:r>
            <a:r>
              <a:rPr sz="4700" dirty="0">
                <a:latin typeface="Georgia"/>
                <a:cs typeface="Georgia"/>
              </a:rPr>
              <a:t> for </a:t>
            </a:r>
            <a:r>
              <a:rPr sz="4700" spc="55" dirty="0">
                <a:latin typeface="Georgia"/>
                <a:cs typeface="Georgia"/>
              </a:rPr>
              <a:t>structure,</a:t>
            </a:r>
            <a:r>
              <a:rPr sz="4700" spc="-5" dirty="0">
                <a:latin typeface="Georgia"/>
                <a:cs typeface="Georgia"/>
              </a:rPr>
              <a:t> </a:t>
            </a:r>
            <a:r>
              <a:rPr sz="4700" spc="-25" dirty="0">
                <a:latin typeface="Georgia"/>
                <a:cs typeface="Georgia"/>
              </a:rPr>
              <a:t>CSS </a:t>
            </a:r>
            <a:r>
              <a:rPr sz="4700" dirty="0">
                <a:latin typeface="Georgia"/>
                <a:cs typeface="Georgia"/>
              </a:rPr>
              <a:t>for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styling,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-20" dirty="0">
                <a:latin typeface="Georgia"/>
                <a:cs typeface="Georgia"/>
              </a:rPr>
              <a:t>JavaScript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for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interactivity.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It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95" dirty="0">
                <a:latin typeface="Georgia"/>
                <a:cs typeface="Georgia"/>
              </a:rPr>
              <a:t>may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also</a:t>
            </a:r>
            <a:r>
              <a:rPr sz="4700" spc="-3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include </a:t>
            </a:r>
            <a:r>
              <a:rPr sz="4700" spc="70" dirty="0">
                <a:latin typeface="Georgia"/>
                <a:cs typeface="Georgia"/>
              </a:rPr>
              <a:t>frameworks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like</a:t>
            </a:r>
            <a:r>
              <a:rPr sz="4700" spc="-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Bootstrap</a:t>
            </a:r>
            <a:r>
              <a:rPr sz="4700" spc="-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or</a:t>
            </a:r>
            <a:r>
              <a:rPr sz="4700" spc="-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Tailwind</a:t>
            </a:r>
            <a:r>
              <a:rPr sz="4700" spc="-5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CSS </a:t>
            </a:r>
            <a:r>
              <a:rPr sz="4700" dirty="0">
                <a:latin typeface="Georgia"/>
                <a:cs typeface="Georgia"/>
              </a:rPr>
              <a:t>for</a:t>
            </a:r>
            <a:r>
              <a:rPr sz="4700" spc="-5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responsive</a:t>
            </a:r>
            <a:r>
              <a:rPr sz="4700" spc="-10" dirty="0">
                <a:latin typeface="Georgia"/>
                <a:cs typeface="Georgia"/>
              </a:rPr>
              <a:t> design.</a:t>
            </a:r>
            <a:endParaRPr sz="4700" dirty="0">
              <a:latin typeface="Georgia"/>
              <a:cs typeface="Georgia"/>
            </a:endParaRPr>
          </a:p>
          <a:p>
            <a:pPr marL="12065" marR="5080" algn="just">
              <a:lnSpc>
                <a:spcPct val="106400"/>
              </a:lnSpc>
            </a:pPr>
            <a:r>
              <a:rPr sz="4700" spc="-50" dirty="0">
                <a:latin typeface="Georgia"/>
                <a:cs typeface="Georgia"/>
              </a:rPr>
              <a:t>For</a:t>
            </a:r>
            <a:r>
              <a:rPr sz="4700" spc="-4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hosting,</a:t>
            </a:r>
            <a:r>
              <a:rPr sz="4700" spc="-4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platforms</a:t>
            </a:r>
            <a:r>
              <a:rPr sz="4700" spc="-45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such</a:t>
            </a:r>
            <a:r>
              <a:rPr sz="4700" spc="-4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as</a:t>
            </a:r>
            <a:r>
              <a:rPr sz="4700" spc="-4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GitHub</a:t>
            </a:r>
            <a:r>
              <a:rPr sz="4700" spc="-4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Pages</a:t>
            </a:r>
            <a:r>
              <a:rPr sz="4700" spc="-4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or</a:t>
            </a:r>
            <a:r>
              <a:rPr sz="4700" spc="-45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Netlify</a:t>
            </a:r>
            <a:r>
              <a:rPr sz="4700" spc="-4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can</a:t>
            </a:r>
            <a:r>
              <a:rPr sz="4700" spc="-4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be</a:t>
            </a:r>
            <a:r>
              <a:rPr sz="4700" spc="-40" dirty="0">
                <a:latin typeface="Georgia"/>
                <a:cs typeface="Georgia"/>
              </a:rPr>
              <a:t> </a:t>
            </a:r>
            <a:r>
              <a:rPr sz="4700" spc="-20" dirty="0">
                <a:latin typeface="Georgia"/>
                <a:cs typeface="Georgia"/>
              </a:rPr>
              <a:t>used. </a:t>
            </a:r>
            <a:r>
              <a:rPr sz="4700" dirty="0">
                <a:latin typeface="Georgia"/>
                <a:cs typeface="Georgia"/>
              </a:rPr>
              <a:t>Additionally,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tools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like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Canva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or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Photoshop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help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in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creating</a:t>
            </a:r>
            <a:r>
              <a:rPr sz="4700" spc="50" dirty="0">
                <a:latin typeface="Georgia"/>
                <a:cs typeface="Georgia"/>
              </a:rPr>
              <a:t> </a:t>
            </a:r>
            <a:r>
              <a:rPr sz="4700" spc="35" dirty="0">
                <a:latin typeface="Georgia"/>
                <a:cs typeface="Georgia"/>
              </a:rPr>
              <a:t>visuals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-10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graphics</a:t>
            </a:r>
            <a:endParaRPr sz="47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837805" cy="6189345"/>
            <a:chOff x="0" y="0"/>
            <a:chExt cx="7837805" cy="6189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37507" cy="6188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737454" cy="289848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74528" y="0"/>
            <a:ext cx="3713470" cy="4514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18753" y="2389688"/>
            <a:ext cx="12057752" cy="101758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0" spc="220" dirty="0"/>
              <a:t>Portfolio</a:t>
            </a:r>
            <a:r>
              <a:rPr sz="6500" spc="-120" dirty="0"/>
              <a:t> </a:t>
            </a:r>
            <a:r>
              <a:rPr lang="en-US" sz="6500" spc="370" dirty="0"/>
              <a:t>D</a:t>
            </a:r>
            <a:r>
              <a:rPr sz="6500" spc="370" dirty="0"/>
              <a:t>esign</a:t>
            </a:r>
            <a:r>
              <a:rPr sz="6500" spc="-114" dirty="0"/>
              <a:t> </a:t>
            </a:r>
            <a:r>
              <a:rPr lang="en-US" sz="6500" spc="550" dirty="0"/>
              <a:t>A</a:t>
            </a:r>
            <a:r>
              <a:rPr sz="6500" spc="550" dirty="0"/>
              <a:t>nd</a:t>
            </a:r>
            <a:r>
              <a:rPr sz="6500" spc="-114" dirty="0"/>
              <a:t> </a:t>
            </a:r>
            <a:r>
              <a:rPr lang="en-US" sz="6500" spc="325" dirty="0"/>
              <a:t>L</a:t>
            </a:r>
            <a:r>
              <a:rPr sz="6500" spc="325" dirty="0"/>
              <a:t>ayout</a:t>
            </a:r>
            <a:endParaRPr sz="6500" dirty="0"/>
          </a:p>
        </p:txBody>
      </p:sp>
      <p:sp>
        <p:nvSpPr>
          <p:cNvPr id="7" name="object 7"/>
          <p:cNvSpPr txBox="1"/>
          <p:nvPr/>
        </p:nvSpPr>
        <p:spPr>
          <a:xfrm>
            <a:off x="373955" y="5359761"/>
            <a:ext cx="17539970" cy="46019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7400"/>
              </a:lnSpc>
              <a:spcBef>
                <a:spcPts val="95"/>
              </a:spcBef>
            </a:pPr>
            <a:r>
              <a:rPr sz="4700" dirty="0">
                <a:latin typeface="Georgia"/>
                <a:cs typeface="Georgia"/>
              </a:rPr>
              <a:t>The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student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portfolio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is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designed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100" dirty="0">
                <a:latin typeface="Georgia"/>
                <a:cs typeface="Georgia"/>
              </a:rPr>
              <a:t>with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clean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simple</a:t>
            </a:r>
            <a:r>
              <a:rPr sz="4700" spc="25" dirty="0">
                <a:latin typeface="Georgia"/>
                <a:cs typeface="Georgia"/>
              </a:rPr>
              <a:t> </a:t>
            </a:r>
            <a:r>
              <a:rPr sz="4700" spc="70" dirty="0">
                <a:latin typeface="Georgia"/>
                <a:cs typeface="Georgia"/>
              </a:rPr>
              <a:t>layout</a:t>
            </a:r>
            <a:r>
              <a:rPr sz="4700" spc="35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for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easy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navigation.</a:t>
            </a:r>
            <a:r>
              <a:rPr sz="4700" spc="30" dirty="0">
                <a:latin typeface="Georgia"/>
                <a:cs typeface="Georgia"/>
              </a:rPr>
              <a:t> </a:t>
            </a:r>
            <a:r>
              <a:rPr sz="4700" spc="-25" dirty="0">
                <a:latin typeface="Georgia"/>
                <a:cs typeface="Georgia"/>
              </a:rPr>
              <a:t>It </a:t>
            </a:r>
            <a:r>
              <a:rPr sz="4700" dirty="0">
                <a:latin typeface="Georgia"/>
                <a:cs typeface="Georgia"/>
              </a:rPr>
              <a:t>includes</a:t>
            </a:r>
            <a:r>
              <a:rPr sz="4700" spc="125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sections</a:t>
            </a:r>
            <a:r>
              <a:rPr sz="4700" spc="1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like</a:t>
            </a:r>
            <a:r>
              <a:rPr sz="4700" spc="12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home,</a:t>
            </a:r>
            <a:r>
              <a:rPr sz="4700" spc="12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about,</a:t>
            </a:r>
            <a:r>
              <a:rPr sz="4700" spc="12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education,</a:t>
            </a:r>
            <a:r>
              <a:rPr sz="4700" spc="1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skills,</a:t>
            </a:r>
            <a:r>
              <a:rPr sz="4700" spc="12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projects,</a:t>
            </a:r>
            <a:r>
              <a:rPr sz="4700" spc="12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12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contact.</a:t>
            </a:r>
            <a:r>
              <a:rPr sz="4700" spc="12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Visual </a:t>
            </a:r>
            <a:r>
              <a:rPr sz="4700" spc="55" dirty="0">
                <a:latin typeface="Georgia"/>
                <a:cs typeface="Georgia"/>
              </a:rPr>
              <a:t>elements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such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as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images,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icons,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colors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make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it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spc="70" dirty="0">
                <a:latin typeface="Georgia"/>
                <a:cs typeface="Georgia"/>
              </a:rPr>
              <a:t>attractive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engaging.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spc="-25" dirty="0">
                <a:latin typeface="Georgia"/>
                <a:cs typeface="Georgia"/>
              </a:rPr>
              <a:t>The </a:t>
            </a:r>
            <a:r>
              <a:rPr sz="4700" spc="55" dirty="0">
                <a:latin typeface="Georgia"/>
                <a:cs typeface="Georgia"/>
              </a:rPr>
              <a:t>responsive</a:t>
            </a:r>
            <a:r>
              <a:rPr sz="4700" spc="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design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ensures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it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spc="90" dirty="0">
                <a:latin typeface="Georgia"/>
                <a:cs typeface="Georgia"/>
              </a:rPr>
              <a:t>works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well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on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both</a:t>
            </a:r>
            <a:r>
              <a:rPr sz="4700" spc="15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computers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2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mobile</a:t>
            </a:r>
            <a:r>
              <a:rPr sz="4700" spc="2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devices.</a:t>
            </a:r>
            <a:endParaRPr sz="47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D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80979" y="330377"/>
            <a:ext cx="10438765" cy="8442960"/>
            <a:chOff x="4780979" y="330377"/>
            <a:chExt cx="10438765" cy="8442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358" y="1514531"/>
              <a:ext cx="8016195" cy="72587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0979" y="330377"/>
              <a:ext cx="4772024" cy="4295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7170" y="4477507"/>
              <a:ext cx="4772024" cy="4295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8818" y="1249051"/>
              <a:ext cx="3717655" cy="33723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3623" y="6127167"/>
              <a:ext cx="2819399" cy="23526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476882"/>
            <a:ext cx="3336399" cy="381011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2490345" y="0"/>
            <a:ext cx="5798185" cy="3569335"/>
            <a:chOff x="12490345" y="0"/>
            <a:chExt cx="5798185" cy="356933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19247" y="0"/>
              <a:ext cx="3068752" cy="35688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90345" y="0"/>
              <a:ext cx="5457824" cy="328852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4132734" cy="37465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81528" y="3054595"/>
            <a:ext cx="11437666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220" dirty="0"/>
              <a:t>Features</a:t>
            </a:r>
            <a:r>
              <a:rPr sz="6500" spc="-150" dirty="0"/>
              <a:t> </a:t>
            </a:r>
            <a:r>
              <a:rPr lang="en-US" sz="6500" spc="600" dirty="0"/>
              <a:t>A</a:t>
            </a:r>
            <a:r>
              <a:rPr sz="6500" spc="600" dirty="0"/>
              <a:t>nd</a:t>
            </a:r>
            <a:r>
              <a:rPr sz="6500" spc="-145" dirty="0"/>
              <a:t> </a:t>
            </a:r>
            <a:r>
              <a:rPr lang="en-US" sz="6500" spc="210" dirty="0"/>
              <a:t>F</a:t>
            </a:r>
            <a:r>
              <a:rPr sz="6500" spc="210" dirty="0"/>
              <a:t>unctionality</a:t>
            </a:r>
            <a:endParaRPr sz="6500" dirty="0"/>
          </a:p>
        </p:txBody>
      </p:sp>
      <p:sp>
        <p:nvSpPr>
          <p:cNvPr id="15" name="object 15"/>
          <p:cNvSpPr txBox="1"/>
          <p:nvPr/>
        </p:nvSpPr>
        <p:spPr>
          <a:xfrm>
            <a:off x="69899" y="5359761"/>
            <a:ext cx="18148300" cy="46019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7400"/>
              </a:lnSpc>
              <a:spcBef>
                <a:spcPts val="95"/>
              </a:spcBef>
            </a:pPr>
            <a:r>
              <a:rPr sz="4700" dirty="0">
                <a:latin typeface="Georgia"/>
                <a:cs typeface="Georgia"/>
              </a:rPr>
              <a:t>The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spc="65" dirty="0">
                <a:latin typeface="Georgia"/>
                <a:cs typeface="Georgia"/>
              </a:rPr>
              <a:t>student</a:t>
            </a:r>
            <a:r>
              <a:rPr sz="4700" spc="75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portfolio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highlights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personal</a:t>
            </a:r>
            <a:r>
              <a:rPr sz="4700" spc="7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details,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skills,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7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academic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achievements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in</a:t>
            </a:r>
            <a:r>
              <a:rPr sz="4700" spc="75" dirty="0">
                <a:latin typeface="Georgia"/>
                <a:cs typeface="Georgia"/>
              </a:rPr>
              <a:t> </a:t>
            </a:r>
            <a:r>
              <a:rPr sz="4700" spc="-25" dirty="0">
                <a:latin typeface="Georgia"/>
                <a:cs typeface="Georgia"/>
              </a:rPr>
              <a:t>an </a:t>
            </a:r>
            <a:r>
              <a:rPr sz="4700" spc="50" dirty="0">
                <a:latin typeface="Georgia"/>
                <a:cs typeface="Georgia"/>
              </a:rPr>
              <a:t>organized</a:t>
            </a:r>
            <a:r>
              <a:rPr sz="4700" dirty="0">
                <a:latin typeface="Georgia"/>
                <a:cs typeface="Georgia"/>
              </a:rPr>
              <a:t> </a:t>
            </a:r>
            <a:r>
              <a:rPr sz="4700" spc="60" dirty="0">
                <a:latin typeface="Georgia"/>
                <a:cs typeface="Georgia"/>
              </a:rPr>
              <a:t>way.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It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allows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showcasing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projects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spc="100" dirty="0">
                <a:latin typeface="Georgia"/>
                <a:cs typeface="Georgia"/>
              </a:rPr>
              <a:t>with</a:t>
            </a:r>
            <a:r>
              <a:rPr sz="4700" spc="1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descriptions,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images,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1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links.</a:t>
            </a:r>
            <a:r>
              <a:rPr sz="4700" spc="15" dirty="0">
                <a:latin typeface="Georgia"/>
                <a:cs typeface="Georgia"/>
              </a:rPr>
              <a:t> </a:t>
            </a:r>
            <a:r>
              <a:rPr sz="4700" spc="-50" dirty="0">
                <a:latin typeface="Georgia"/>
                <a:cs typeface="Georgia"/>
              </a:rPr>
              <a:t>A </a:t>
            </a:r>
            <a:r>
              <a:rPr sz="4700" spc="65" dirty="0">
                <a:latin typeface="Georgia"/>
                <a:cs typeface="Georgia"/>
              </a:rPr>
              <a:t>contact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section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enables</a:t>
            </a:r>
            <a:r>
              <a:rPr sz="4700" spc="65" dirty="0">
                <a:latin typeface="Georgia"/>
                <a:cs typeface="Georgia"/>
              </a:rPr>
              <a:t> </a:t>
            </a:r>
            <a:r>
              <a:rPr sz="4700" spc="75" dirty="0">
                <a:latin typeface="Georgia"/>
                <a:cs typeface="Georgia"/>
              </a:rPr>
              <a:t>easy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spc="45" dirty="0">
                <a:latin typeface="Georgia"/>
                <a:cs typeface="Georgia"/>
              </a:rPr>
              <a:t>communication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spc="100" dirty="0">
                <a:latin typeface="Georgia"/>
                <a:cs typeface="Georgia"/>
              </a:rPr>
              <a:t>with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teachers,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peers,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or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recruiters.</a:t>
            </a:r>
            <a:r>
              <a:rPr sz="4700" spc="70" dirty="0">
                <a:latin typeface="Georgia"/>
                <a:cs typeface="Georgia"/>
              </a:rPr>
              <a:t> </a:t>
            </a:r>
            <a:r>
              <a:rPr sz="4700" spc="-25" dirty="0">
                <a:latin typeface="Georgia"/>
                <a:cs typeface="Georgia"/>
              </a:rPr>
              <a:t>The </a:t>
            </a:r>
            <a:r>
              <a:rPr sz="4700" spc="45" dirty="0">
                <a:latin typeface="Georgia"/>
                <a:cs typeface="Georgia"/>
              </a:rPr>
              <a:t>portfolio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is</a:t>
            </a:r>
            <a:r>
              <a:rPr sz="4700" spc="65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interactive,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spc="50" dirty="0">
                <a:latin typeface="Georgia"/>
                <a:cs typeface="Georgia"/>
              </a:rPr>
              <a:t>user-</a:t>
            </a:r>
            <a:r>
              <a:rPr sz="4700" dirty="0">
                <a:latin typeface="Georgia"/>
                <a:cs typeface="Georgia"/>
              </a:rPr>
              <a:t>friendly,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and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accessible</a:t>
            </a:r>
            <a:r>
              <a:rPr sz="4700" spc="65" dirty="0">
                <a:latin typeface="Georgia"/>
                <a:cs typeface="Georgia"/>
              </a:rPr>
              <a:t> </a:t>
            </a:r>
            <a:r>
              <a:rPr sz="4700" dirty="0">
                <a:latin typeface="Georgia"/>
                <a:cs typeface="Georgia"/>
              </a:rPr>
              <a:t>on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spc="55" dirty="0">
                <a:latin typeface="Georgia"/>
                <a:cs typeface="Georgia"/>
              </a:rPr>
              <a:t>different</a:t>
            </a:r>
            <a:r>
              <a:rPr sz="4700" spc="60" dirty="0">
                <a:latin typeface="Georgia"/>
                <a:cs typeface="Georgia"/>
              </a:rPr>
              <a:t> </a:t>
            </a:r>
            <a:r>
              <a:rPr sz="4700" spc="-10" dirty="0">
                <a:latin typeface="Georgia"/>
                <a:cs typeface="Georgia"/>
              </a:rPr>
              <a:t>devices.</a:t>
            </a:r>
            <a:endParaRPr sz="47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553</Words>
  <Application>Microsoft Office PowerPoint</Application>
  <PresentationFormat>Custom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 MT</vt:lpstr>
      <vt:lpstr>Georgia</vt:lpstr>
      <vt:lpstr>Trebuchet MS</vt:lpstr>
      <vt:lpstr>Office Theme</vt:lpstr>
      <vt:lpstr>Student Portfolio</vt:lpstr>
      <vt:lpstr>     Project Title      Student Portfolio</vt:lpstr>
      <vt:lpstr>AGENDA</vt:lpstr>
      <vt:lpstr>Problem Statement</vt:lpstr>
      <vt:lpstr>Project Overview</vt:lpstr>
      <vt:lpstr>End Users</vt:lpstr>
      <vt:lpstr>Tools and Technologies</vt:lpstr>
      <vt:lpstr>Portfolio Design And Layout</vt:lpstr>
      <vt:lpstr>Features And Functionality</vt:lpstr>
      <vt:lpstr>Result And Screenshots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Rose Watercolor Organic Professional Creative Project Proposal Presentation</dc:title>
  <dc:creator>Saritha</dc:creator>
  <cp:keywords>DAGxcWd8GnY,BAGjZ7ssfsQ,0</cp:keywords>
  <cp:lastModifiedBy>Hari Pranesh</cp:lastModifiedBy>
  <cp:revision>1</cp:revision>
  <dcterms:created xsi:type="dcterms:W3CDTF">2025-08-31T16:06:08Z</dcterms:created>
  <dcterms:modified xsi:type="dcterms:W3CDTF">2025-08-31T16:35:49Z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2025-08-31T00:00:00Z</vt:filetime>
  </property>
  <property fmtid="{D5CDD505-2E9C-101B-9397-08002B2CF9AE}" pid="3" name="Creator">
    <vt:lpwstr>Canva</vt:lpwstr>
  </property>
  <property fmtid="{D5CDD505-2E9C-101B-9397-08002B2CF9AE}" pid="4" name="LastSaved">
    <vt:filetime>2025-08-31T00:00:00Z</vt:filetime>
  </property>
  <property fmtid="{D5CDD505-2E9C-101B-9397-08002B2CF9AE}" pid="5" name="Producer">
    <vt:lpwstr>Canva</vt:lpwstr>
  </property>
</Properties>
</file>